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07" r:id="rId2"/>
    <p:sldMasterId id="2147483726" r:id="rId3"/>
    <p:sldMasterId id="2147483738" r:id="rId4"/>
  </p:sldMasterIdLst>
  <p:notesMasterIdLst>
    <p:notesMasterId r:id="rId85"/>
  </p:notesMasterIdLst>
  <p:handoutMasterIdLst>
    <p:handoutMasterId r:id="rId86"/>
  </p:handoutMasterIdLst>
  <p:sldIdLst>
    <p:sldId id="375" r:id="rId5"/>
    <p:sldId id="628" r:id="rId6"/>
    <p:sldId id="392" r:id="rId7"/>
    <p:sldId id="462" r:id="rId8"/>
    <p:sldId id="472" r:id="rId9"/>
    <p:sldId id="476" r:id="rId10"/>
    <p:sldId id="538" r:id="rId11"/>
    <p:sldId id="532" r:id="rId12"/>
    <p:sldId id="366" r:id="rId13"/>
    <p:sldId id="458" r:id="rId14"/>
    <p:sldId id="460" r:id="rId15"/>
    <p:sldId id="438" r:id="rId16"/>
    <p:sldId id="441" r:id="rId17"/>
    <p:sldId id="442" r:id="rId18"/>
    <p:sldId id="542" r:id="rId19"/>
    <p:sldId id="521" r:id="rId20"/>
    <p:sldId id="520" r:id="rId21"/>
    <p:sldId id="543" r:id="rId22"/>
    <p:sldId id="523" r:id="rId23"/>
    <p:sldId id="524" r:id="rId24"/>
    <p:sldId id="548" r:id="rId25"/>
    <p:sldId id="525" r:id="rId26"/>
    <p:sldId id="545" r:id="rId27"/>
    <p:sldId id="544" r:id="rId28"/>
    <p:sldId id="546" r:id="rId29"/>
    <p:sldId id="547" r:id="rId30"/>
    <p:sldId id="549" r:id="rId31"/>
    <p:sldId id="550" r:id="rId32"/>
    <p:sldId id="551" r:id="rId33"/>
    <p:sldId id="552" r:id="rId34"/>
    <p:sldId id="553" r:id="rId35"/>
    <p:sldId id="554" r:id="rId36"/>
    <p:sldId id="540" r:id="rId37"/>
    <p:sldId id="574" r:id="rId38"/>
    <p:sldId id="580" r:id="rId39"/>
    <p:sldId id="584" r:id="rId40"/>
    <p:sldId id="585" r:id="rId41"/>
    <p:sldId id="582" r:id="rId42"/>
    <p:sldId id="581" r:id="rId43"/>
    <p:sldId id="588" r:id="rId44"/>
    <p:sldId id="586" r:id="rId45"/>
    <p:sldId id="559" r:id="rId46"/>
    <p:sldId id="587" r:id="rId47"/>
    <p:sldId id="572" r:id="rId48"/>
    <p:sldId id="599" r:id="rId49"/>
    <p:sldId id="575" r:id="rId50"/>
    <p:sldId id="620" r:id="rId51"/>
    <p:sldId id="629" r:id="rId52"/>
    <p:sldId id="630" r:id="rId53"/>
    <p:sldId id="633" r:id="rId54"/>
    <p:sldId id="474" r:id="rId55"/>
    <p:sldId id="634" r:id="rId56"/>
    <p:sldId id="615" r:id="rId57"/>
    <p:sldId id="621" r:id="rId58"/>
    <p:sldId id="616" r:id="rId59"/>
    <p:sldId id="617" r:id="rId60"/>
    <p:sldId id="522" r:id="rId61"/>
    <p:sldId id="618" r:id="rId62"/>
    <p:sldId id="619" r:id="rId63"/>
    <p:sldId id="622" r:id="rId64"/>
    <p:sldId id="625" r:id="rId65"/>
    <p:sldId id="624" r:id="rId66"/>
    <p:sldId id="627" r:id="rId67"/>
    <p:sldId id="626" r:id="rId68"/>
    <p:sldId id="576" r:id="rId69"/>
    <p:sldId id="505" r:id="rId70"/>
    <p:sldId id="470" r:id="rId71"/>
    <p:sldId id="598" r:id="rId72"/>
    <p:sldId id="577" r:id="rId73"/>
    <p:sldId id="593" r:id="rId74"/>
    <p:sldId id="600" r:id="rId75"/>
    <p:sldId id="602" r:id="rId76"/>
    <p:sldId id="578" r:id="rId77"/>
    <p:sldId id="605" r:id="rId78"/>
    <p:sldId id="579" r:id="rId79"/>
    <p:sldId id="604" r:id="rId80"/>
    <p:sldId id="603" r:id="rId81"/>
    <p:sldId id="635" r:id="rId82"/>
    <p:sldId id="342" r:id="rId83"/>
    <p:sldId id="422"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3777">
          <p15:clr>
            <a:srgbClr val="A4A3A4"/>
          </p15:clr>
        </p15:guide>
        <p15:guide id="4" pos="3839">
          <p15:clr>
            <a:srgbClr val="A4A3A4"/>
          </p15:clr>
        </p15:guide>
        <p15:guide id="5" orient="horz" pos="2162">
          <p15:clr>
            <a:srgbClr val="A4A3A4"/>
          </p15:clr>
        </p15:guide>
        <p15:guide id="6" pos="38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2BA"/>
    <a:srgbClr val="4F81BD"/>
    <a:srgbClr val="1DDC9E"/>
    <a:srgbClr val="2F37B9"/>
    <a:srgbClr val="EDE8E6"/>
    <a:srgbClr val="F1EDEB"/>
    <a:srgbClr val="17996D"/>
    <a:srgbClr val="E76C53"/>
    <a:srgbClr val="EEC422"/>
    <a:srgbClr val="E6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3766" autoAdjust="0"/>
  </p:normalViewPr>
  <p:slideViewPr>
    <p:cSldViewPr snapToGrid="0">
      <p:cViewPr varScale="1">
        <p:scale>
          <a:sx n="64" d="100"/>
          <a:sy n="64" d="100"/>
        </p:scale>
        <p:origin x="756" y="52"/>
      </p:cViewPr>
      <p:guideLst>
        <p:guide orient="horz" pos="2092"/>
        <p:guide pos="3840"/>
        <p:guide orient="horz" pos="3777"/>
        <p:guide pos="3839"/>
        <p:guide orient="horz" pos="2162"/>
        <p:guide pos="3835"/>
      </p:guideLst>
    </p:cSldViewPr>
  </p:slideViewPr>
  <p:notesTextViewPr>
    <p:cViewPr>
      <p:scale>
        <a:sx n="125" d="100"/>
        <a:sy n="125" d="100"/>
      </p:scale>
      <p:origin x="0" y="0"/>
    </p:cViewPr>
  </p:notesTextViewPr>
  <p:sorterViewPr>
    <p:cViewPr varScale="1">
      <p:scale>
        <a:sx n="100" d="100"/>
        <a:sy n="100" d="100"/>
      </p:scale>
      <p:origin x="0" y="2730"/>
    </p:cViewPr>
  </p:sorterViewPr>
  <p:notesViewPr>
    <p:cSldViewPr snapToGrid="0" snapToObjects="1" showGuides="1">
      <p:cViewPr varScale="1">
        <p:scale>
          <a:sx n="145" d="100"/>
          <a:sy n="145" d="100"/>
        </p:scale>
        <p:origin x="-204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7B7A91-86D5-4CB0-A317-A366AC8F9DA9}"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IE"/>
        </a:p>
      </dgm:t>
    </dgm:pt>
    <dgm:pt modelId="{12C02D8B-9BFE-4719-8229-F5FC96E7FA23}">
      <dgm:prSet/>
      <dgm:spPr/>
      <dgm:t>
        <a:bodyPr/>
        <a:lstStyle/>
        <a:p>
          <a:pPr rtl="0"/>
          <a:r>
            <a:rPr lang="en-IE" i="1" dirty="0" smtClean="0"/>
            <a:t>Definition of equivalence </a:t>
          </a:r>
          <a:endParaRPr lang="en-IE" dirty="0"/>
        </a:p>
      </dgm:t>
    </dgm:pt>
    <dgm:pt modelId="{F01DE511-6BB0-48D6-AAC6-96855ED3CAEE}" type="parTrans" cxnId="{C7474B3E-61FC-48B5-A09C-71286064498F}">
      <dgm:prSet/>
      <dgm:spPr/>
      <dgm:t>
        <a:bodyPr/>
        <a:lstStyle/>
        <a:p>
          <a:endParaRPr lang="en-IE"/>
        </a:p>
      </dgm:t>
    </dgm:pt>
    <dgm:pt modelId="{53CD7C0E-39D8-45F1-8325-CECC2841454C}" type="sibTrans" cxnId="{C7474B3E-61FC-48B5-A09C-71286064498F}">
      <dgm:prSet/>
      <dgm:spPr/>
      <dgm:t>
        <a:bodyPr/>
        <a:lstStyle/>
        <a:p>
          <a:endParaRPr lang="en-IE"/>
        </a:p>
      </dgm:t>
    </dgm:pt>
    <dgm:pt modelId="{4EBB467A-EB34-45FC-A04A-FCCB1360BA36}">
      <dgm:prSet/>
      <dgm:spPr/>
      <dgm:t>
        <a:bodyPr/>
        <a:lstStyle/>
        <a:p>
          <a:pPr rtl="0"/>
          <a:r>
            <a:rPr lang="en-IE" i="1" smtClean="0"/>
            <a:t>Implantable + class III generally require clinical investigation</a:t>
          </a:r>
          <a:endParaRPr lang="en-IE"/>
        </a:p>
      </dgm:t>
    </dgm:pt>
    <dgm:pt modelId="{29DC76AA-BB71-4866-BBF3-1DEB6BA03009}" type="parTrans" cxnId="{5A959003-ECB7-4653-94CD-306CC5EDA410}">
      <dgm:prSet/>
      <dgm:spPr/>
      <dgm:t>
        <a:bodyPr/>
        <a:lstStyle/>
        <a:p>
          <a:endParaRPr lang="en-IE"/>
        </a:p>
      </dgm:t>
    </dgm:pt>
    <dgm:pt modelId="{4D06421C-B360-4512-BEBF-3A3DC09F771F}" type="sibTrans" cxnId="{5A959003-ECB7-4653-94CD-306CC5EDA410}">
      <dgm:prSet/>
      <dgm:spPr/>
      <dgm:t>
        <a:bodyPr/>
        <a:lstStyle/>
        <a:p>
          <a:endParaRPr lang="en-IE"/>
        </a:p>
      </dgm:t>
    </dgm:pt>
    <dgm:pt modelId="{D67D9388-1E3C-4E46-AD75-6B3BFB07450B}">
      <dgm:prSet/>
      <dgm:spPr/>
      <dgm:t>
        <a:bodyPr/>
        <a:lstStyle/>
        <a:p>
          <a:pPr rtl="0"/>
          <a:r>
            <a:rPr lang="en-IE" i="1" smtClean="0"/>
            <a:t>Consideration of alternatives </a:t>
          </a:r>
          <a:endParaRPr lang="en-IE"/>
        </a:p>
      </dgm:t>
    </dgm:pt>
    <dgm:pt modelId="{B9543996-7EBD-4BD8-8B50-2C22D65E9FF6}" type="parTrans" cxnId="{501D86A9-83CE-4DC8-911E-70DD253EC675}">
      <dgm:prSet/>
      <dgm:spPr/>
      <dgm:t>
        <a:bodyPr/>
        <a:lstStyle/>
        <a:p>
          <a:endParaRPr lang="en-IE"/>
        </a:p>
      </dgm:t>
    </dgm:pt>
    <dgm:pt modelId="{7DB3459F-39BE-47DB-A24C-293C69AC7403}" type="sibTrans" cxnId="{501D86A9-83CE-4DC8-911E-70DD253EC675}">
      <dgm:prSet/>
      <dgm:spPr/>
      <dgm:t>
        <a:bodyPr/>
        <a:lstStyle/>
        <a:p>
          <a:endParaRPr lang="en-IE"/>
        </a:p>
      </dgm:t>
    </dgm:pt>
    <dgm:pt modelId="{34520C3D-3580-4C44-8846-029A38C192D4}">
      <dgm:prSet/>
      <dgm:spPr/>
      <dgm:t>
        <a:bodyPr/>
        <a:lstStyle/>
        <a:p>
          <a:pPr rtl="0"/>
          <a:r>
            <a:rPr lang="en-IE" i="1" dirty="0" smtClean="0"/>
            <a:t>Justification of the level of evidence</a:t>
          </a:r>
          <a:endParaRPr lang="en-IE" dirty="0"/>
        </a:p>
      </dgm:t>
    </dgm:pt>
    <dgm:pt modelId="{4EDF4D75-5BAD-4ECA-A8D6-C9266429677C}" type="parTrans" cxnId="{32674652-09FD-446F-A22A-8F70593E4B1D}">
      <dgm:prSet/>
      <dgm:spPr/>
      <dgm:t>
        <a:bodyPr/>
        <a:lstStyle/>
        <a:p>
          <a:endParaRPr lang="en-IE"/>
        </a:p>
      </dgm:t>
    </dgm:pt>
    <dgm:pt modelId="{12BD85C7-D8C2-4A46-ABF1-BD7F5ED3A498}" type="sibTrans" cxnId="{32674652-09FD-446F-A22A-8F70593E4B1D}">
      <dgm:prSet/>
      <dgm:spPr/>
      <dgm:t>
        <a:bodyPr/>
        <a:lstStyle/>
        <a:p>
          <a:endParaRPr lang="en-IE"/>
        </a:p>
      </dgm:t>
    </dgm:pt>
    <dgm:pt modelId="{6007EC84-1EAB-4486-9AF8-C1445DA987B4}">
      <dgm:prSet/>
      <dgm:spPr/>
      <dgm:t>
        <a:bodyPr/>
        <a:lstStyle/>
        <a:p>
          <a:pPr rtl="0"/>
          <a:r>
            <a:rPr lang="en-IE" i="1" smtClean="0"/>
            <a:t>SSCP </a:t>
          </a:r>
          <a:endParaRPr lang="en-IE"/>
        </a:p>
      </dgm:t>
    </dgm:pt>
    <dgm:pt modelId="{BF3BEDE2-4F01-4F0C-89AF-3AA49BEE6C79}" type="parTrans" cxnId="{34B4940F-16A8-4FC3-BF2A-A78CE49D732F}">
      <dgm:prSet/>
      <dgm:spPr/>
      <dgm:t>
        <a:bodyPr/>
        <a:lstStyle/>
        <a:p>
          <a:endParaRPr lang="en-IE"/>
        </a:p>
      </dgm:t>
    </dgm:pt>
    <dgm:pt modelId="{365FD69C-0B43-4170-8CC3-9BEA5E669E62}" type="sibTrans" cxnId="{34B4940F-16A8-4FC3-BF2A-A78CE49D732F}">
      <dgm:prSet/>
      <dgm:spPr/>
      <dgm:t>
        <a:bodyPr/>
        <a:lstStyle/>
        <a:p>
          <a:endParaRPr lang="en-IE"/>
        </a:p>
      </dgm:t>
    </dgm:pt>
    <dgm:pt modelId="{88D587C0-D0AF-4EE9-9F53-9704DE32C465}">
      <dgm:prSet/>
      <dgm:spPr/>
      <dgm:t>
        <a:bodyPr/>
        <a:lstStyle/>
        <a:p>
          <a:pPr rtl="0"/>
          <a:r>
            <a:rPr lang="en-IE" i="1" dirty="0" smtClean="0"/>
            <a:t>Common Specifications + CECP/PECP</a:t>
          </a:r>
          <a:endParaRPr lang="en-IE" dirty="0"/>
        </a:p>
      </dgm:t>
    </dgm:pt>
    <dgm:pt modelId="{A7A8C6B2-A48E-42CF-BC29-1D83B49202D0}" type="parTrans" cxnId="{2AF433CA-FBA9-4F30-A33E-03C61256793A}">
      <dgm:prSet/>
      <dgm:spPr/>
      <dgm:t>
        <a:bodyPr/>
        <a:lstStyle/>
        <a:p>
          <a:endParaRPr lang="en-IE"/>
        </a:p>
      </dgm:t>
    </dgm:pt>
    <dgm:pt modelId="{DB76793F-52A9-4852-ADFE-1C9D56A99EF0}" type="sibTrans" cxnId="{2AF433CA-FBA9-4F30-A33E-03C61256793A}">
      <dgm:prSet/>
      <dgm:spPr/>
      <dgm:t>
        <a:bodyPr/>
        <a:lstStyle/>
        <a:p>
          <a:endParaRPr lang="en-IE"/>
        </a:p>
      </dgm:t>
    </dgm:pt>
    <dgm:pt modelId="{0EED4996-A992-4429-AE17-585752EBF865}" type="pres">
      <dgm:prSet presAssocID="{627B7A91-86D5-4CB0-A317-A366AC8F9DA9}" presName="diagram" presStyleCnt="0">
        <dgm:presLayoutVars>
          <dgm:dir/>
          <dgm:resizeHandles val="exact"/>
        </dgm:presLayoutVars>
      </dgm:prSet>
      <dgm:spPr/>
      <dgm:t>
        <a:bodyPr/>
        <a:lstStyle/>
        <a:p>
          <a:endParaRPr lang="en-US"/>
        </a:p>
      </dgm:t>
    </dgm:pt>
    <dgm:pt modelId="{9D939033-AE67-4E98-9E66-E660A8AF7283}" type="pres">
      <dgm:prSet presAssocID="{12C02D8B-9BFE-4719-8229-F5FC96E7FA23}" presName="node" presStyleLbl="node1" presStyleIdx="0" presStyleCnt="6">
        <dgm:presLayoutVars>
          <dgm:bulletEnabled val="1"/>
        </dgm:presLayoutVars>
      </dgm:prSet>
      <dgm:spPr/>
      <dgm:t>
        <a:bodyPr/>
        <a:lstStyle/>
        <a:p>
          <a:endParaRPr lang="en-US"/>
        </a:p>
      </dgm:t>
    </dgm:pt>
    <dgm:pt modelId="{C80134B9-8500-4070-B48A-CAD8A744EE47}" type="pres">
      <dgm:prSet presAssocID="{53CD7C0E-39D8-45F1-8325-CECC2841454C}" presName="sibTrans" presStyleCnt="0"/>
      <dgm:spPr/>
    </dgm:pt>
    <dgm:pt modelId="{48EFFD81-41A0-4591-ACBC-681D66242A4E}" type="pres">
      <dgm:prSet presAssocID="{4EBB467A-EB34-45FC-A04A-FCCB1360BA36}" presName="node" presStyleLbl="node1" presStyleIdx="1" presStyleCnt="6">
        <dgm:presLayoutVars>
          <dgm:bulletEnabled val="1"/>
        </dgm:presLayoutVars>
      </dgm:prSet>
      <dgm:spPr/>
      <dgm:t>
        <a:bodyPr/>
        <a:lstStyle/>
        <a:p>
          <a:endParaRPr lang="en-US"/>
        </a:p>
      </dgm:t>
    </dgm:pt>
    <dgm:pt modelId="{EEF7327A-E091-43D1-9D0C-038EF549A44D}" type="pres">
      <dgm:prSet presAssocID="{4D06421C-B360-4512-BEBF-3A3DC09F771F}" presName="sibTrans" presStyleCnt="0"/>
      <dgm:spPr/>
    </dgm:pt>
    <dgm:pt modelId="{5807D216-95AD-4140-A554-4F21468E5794}" type="pres">
      <dgm:prSet presAssocID="{D67D9388-1E3C-4E46-AD75-6B3BFB07450B}" presName="node" presStyleLbl="node1" presStyleIdx="2" presStyleCnt="6">
        <dgm:presLayoutVars>
          <dgm:bulletEnabled val="1"/>
        </dgm:presLayoutVars>
      </dgm:prSet>
      <dgm:spPr/>
      <dgm:t>
        <a:bodyPr/>
        <a:lstStyle/>
        <a:p>
          <a:endParaRPr lang="en-US"/>
        </a:p>
      </dgm:t>
    </dgm:pt>
    <dgm:pt modelId="{31AAE7AE-AFD0-4764-8BA1-058423DC0746}" type="pres">
      <dgm:prSet presAssocID="{7DB3459F-39BE-47DB-A24C-293C69AC7403}" presName="sibTrans" presStyleCnt="0"/>
      <dgm:spPr/>
    </dgm:pt>
    <dgm:pt modelId="{75785038-63DA-48A4-95D1-2759C8FAD769}" type="pres">
      <dgm:prSet presAssocID="{34520C3D-3580-4C44-8846-029A38C192D4}" presName="node" presStyleLbl="node1" presStyleIdx="3" presStyleCnt="6">
        <dgm:presLayoutVars>
          <dgm:bulletEnabled val="1"/>
        </dgm:presLayoutVars>
      </dgm:prSet>
      <dgm:spPr/>
      <dgm:t>
        <a:bodyPr/>
        <a:lstStyle/>
        <a:p>
          <a:endParaRPr lang="en-US"/>
        </a:p>
      </dgm:t>
    </dgm:pt>
    <dgm:pt modelId="{B09B189E-F854-4F48-8090-F36F3B2BE0BB}" type="pres">
      <dgm:prSet presAssocID="{12BD85C7-D8C2-4A46-ABF1-BD7F5ED3A498}" presName="sibTrans" presStyleCnt="0"/>
      <dgm:spPr/>
    </dgm:pt>
    <dgm:pt modelId="{959DFFF2-2DD3-41C5-AD0C-517A1EAAB11A}" type="pres">
      <dgm:prSet presAssocID="{6007EC84-1EAB-4486-9AF8-C1445DA987B4}" presName="node" presStyleLbl="node1" presStyleIdx="4" presStyleCnt="6">
        <dgm:presLayoutVars>
          <dgm:bulletEnabled val="1"/>
        </dgm:presLayoutVars>
      </dgm:prSet>
      <dgm:spPr/>
      <dgm:t>
        <a:bodyPr/>
        <a:lstStyle/>
        <a:p>
          <a:endParaRPr lang="en-US"/>
        </a:p>
      </dgm:t>
    </dgm:pt>
    <dgm:pt modelId="{52FD75DA-FFCF-4CAE-B65C-3944B186524D}" type="pres">
      <dgm:prSet presAssocID="{365FD69C-0B43-4170-8CC3-9BEA5E669E62}" presName="sibTrans" presStyleCnt="0"/>
      <dgm:spPr/>
    </dgm:pt>
    <dgm:pt modelId="{79971249-64BC-4932-9726-F7B82D3A5591}" type="pres">
      <dgm:prSet presAssocID="{88D587C0-D0AF-4EE9-9F53-9704DE32C465}" presName="node" presStyleLbl="node1" presStyleIdx="5" presStyleCnt="6">
        <dgm:presLayoutVars>
          <dgm:bulletEnabled val="1"/>
        </dgm:presLayoutVars>
      </dgm:prSet>
      <dgm:spPr/>
      <dgm:t>
        <a:bodyPr/>
        <a:lstStyle/>
        <a:p>
          <a:endParaRPr lang="en-US"/>
        </a:p>
      </dgm:t>
    </dgm:pt>
  </dgm:ptLst>
  <dgm:cxnLst>
    <dgm:cxn modelId="{2AF433CA-FBA9-4F30-A33E-03C61256793A}" srcId="{627B7A91-86D5-4CB0-A317-A366AC8F9DA9}" destId="{88D587C0-D0AF-4EE9-9F53-9704DE32C465}" srcOrd="5" destOrd="0" parTransId="{A7A8C6B2-A48E-42CF-BC29-1D83B49202D0}" sibTransId="{DB76793F-52A9-4852-ADFE-1C9D56A99EF0}"/>
    <dgm:cxn modelId="{19BA5EAA-2B76-494B-BE96-2B03CBBD97F1}" type="presOf" srcId="{D67D9388-1E3C-4E46-AD75-6B3BFB07450B}" destId="{5807D216-95AD-4140-A554-4F21468E5794}" srcOrd="0" destOrd="0" presId="urn:microsoft.com/office/officeart/2005/8/layout/default"/>
    <dgm:cxn modelId="{22204980-5D7B-426E-A008-703C751F5CDE}" type="presOf" srcId="{12C02D8B-9BFE-4719-8229-F5FC96E7FA23}" destId="{9D939033-AE67-4E98-9E66-E660A8AF7283}" srcOrd="0" destOrd="0" presId="urn:microsoft.com/office/officeart/2005/8/layout/default"/>
    <dgm:cxn modelId="{106C013C-69A6-4F9C-AAF4-D9CB62CC0567}" type="presOf" srcId="{4EBB467A-EB34-45FC-A04A-FCCB1360BA36}" destId="{48EFFD81-41A0-4591-ACBC-681D66242A4E}" srcOrd="0" destOrd="0" presId="urn:microsoft.com/office/officeart/2005/8/layout/default"/>
    <dgm:cxn modelId="{1B4E4514-3E5F-486E-9C3B-00CAE55D00B0}" type="presOf" srcId="{6007EC84-1EAB-4486-9AF8-C1445DA987B4}" destId="{959DFFF2-2DD3-41C5-AD0C-517A1EAAB11A}" srcOrd="0" destOrd="0" presId="urn:microsoft.com/office/officeart/2005/8/layout/default"/>
    <dgm:cxn modelId="{5A959003-ECB7-4653-94CD-306CC5EDA410}" srcId="{627B7A91-86D5-4CB0-A317-A366AC8F9DA9}" destId="{4EBB467A-EB34-45FC-A04A-FCCB1360BA36}" srcOrd="1" destOrd="0" parTransId="{29DC76AA-BB71-4866-BBF3-1DEB6BA03009}" sibTransId="{4D06421C-B360-4512-BEBF-3A3DC09F771F}"/>
    <dgm:cxn modelId="{501D86A9-83CE-4DC8-911E-70DD253EC675}" srcId="{627B7A91-86D5-4CB0-A317-A366AC8F9DA9}" destId="{D67D9388-1E3C-4E46-AD75-6B3BFB07450B}" srcOrd="2" destOrd="0" parTransId="{B9543996-7EBD-4BD8-8B50-2C22D65E9FF6}" sibTransId="{7DB3459F-39BE-47DB-A24C-293C69AC7403}"/>
    <dgm:cxn modelId="{34B4940F-16A8-4FC3-BF2A-A78CE49D732F}" srcId="{627B7A91-86D5-4CB0-A317-A366AC8F9DA9}" destId="{6007EC84-1EAB-4486-9AF8-C1445DA987B4}" srcOrd="4" destOrd="0" parTransId="{BF3BEDE2-4F01-4F0C-89AF-3AA49BEE6C79}" sibTransId="{365FD69C-0B43-4170-8CC3-9BEA5E669E62}"/>
    <dgm:cxn modelId="{C7474B3E-61FC-48B5-A09C-71286064498F}" srcId="{627B7A91-86D5-4CB0-A317-A366AC8F9DA9}" destId="{12C02D8B-9BFE-4719-8229-F5FC96E7FA23}" srcOrd="0" destOrd="0" parTransId="{F01DE511-6BB0-48D6-AAC6-96855ED3CAEE}" sibTransId="{53CD7C0E-39D8-45F1-8325-CECC2841454C}"/>
    <dgm:cxn modelId="{DE61E7CC-8DED-4D30-9678-BA006F1ED03C}" type="presOf" srcId="{34520C3D-3580-4C44-8846-029A38C192D4}" destId="{75785038-63DA-48A4-95D1-2759C8FAD769}" srcOrd="0" destOrd="0" presId="urn:microsoft.com/office/officeart/2005/8/layout/default"/>
    <dgm:cxn modelId="{42EF0A62-0A38-4FAF-A7CB-D4B0984B190C}" type="presOf" srcId="{88D587C0-D0AF-4EE9-9F53-9704DE32C465}" destId="{79971249-64BC-4932-9726-F7B82D3A5591}" srcOrd="0" destOrd="0" presId="urn:microsoft.com/office/officeart/2005/8/layout/default"/>
    <dgm:cxn modelId="{6164AA18-4AF2-4F00-9CE4-E2BCCAB083F3}" type="presOf" srcId="{627B7A91-86D5-4CB0-A317-A366AC8F9DA9}" destId="{0EED4996-A992-4429-AE17-585752EBF865}" srcOrd="0" destOrd="0" presId="urn:microsoft.com/office/officeart/2005/8/layout/default"/>
    <dgm:cxn modelId="{32674652-09FD-446F-A22A-8F70593E4B1D}" srcId="{627B7A91-86D5-4CB0-A317-A366AC8F9DA9}" destId="{34520C3D-3580-4C44-8846-029A38C192D4}" srcOrd="3" destOrd="0" parTransId="{4EDF4D75-5BAD-4ECA-A8D6-C9266429677C}" sibTransId="{12BD85C7-D8C2-4A46-ABF1-BD7F5ED3A498}"/>
    <dgm:cxn modelId="{2E51DC4A-0A0B-41F3-B8AE-D28B25809CA9}" type="presParOf" srcId="{0EED4996-A992-4429-AE17-585752EBF865}" destId="{9D939033-AE67-4E98-9E66-E660A8AF7283}" srcOrd="0" destOrd="0" presId="urn:microsoft.com/office/officeart/2005/8/layout/default"/>
    <dgm:cxn modelId="{12A81F76-601F-4049-AEAD-A60DED3617CF}" type="presParOf" srcId="{0EED4996-A992-4429-AE17-585752EBF865}" destId="{C80134B9-8500-4070-B48A-CAD8A744EE47}" srcOrd="1" destOrd="0" presId="urn:microsoft.com/office/officeart/2005/8/layout/default"/>
    <dgm:cxn modelId="{7338E69C-69F2-4C88-ACCB-85ED14DD56FE}" type="presParOf" srcId="{0EED4996-A992-4429-AE17-585752EBF865}" destId="{48EFFD81-41A0-4591-ACBC-681D66242A4E}" srcOrd="2" destOrd="0" presId="urn:microsoft.com/office/officeart/2005/8/layout/default"/>
    <dgm:cxn modelId="{72E19275-D182-47C9-91A6-A6FACACA2683}" type="presParOf" srcId="{0EED4996-A992-4429-AE17-585752EBF865}" destId="{EEF7327A-E091-43D1-9D0C-038EF549A44D}" srcOrd="3" destOrd="0" presId="urn:microsoft.com/office/officeart/2005/8/layout/default"/>
    <dgm:cxn modelId="{B4FB1310-6F4A-41E4-84D9-C3D3DEF9B33E}" type="presParOf" srcId="{0EED4996-A992-4429-AE17-585752EBF865}" destId="{5807D216-95AD-4140-A554-4F21468E5794}" srcOrd="4" destOrd="0" presId="urn:microsoft.com/office/officeart/2005/8/layout/default"/>
    <dgm:cxn modelId="{BCF167B3-5AC3-41E4-B0D9-41BF0BCDEB92}" type="presParOf" srcId="{0EED4996-A992-4429-AE17-585752EBF865}" destId="{31AAE7AE-AFD0-4764-8BA1-058423DC0746}" srcOrd="5" destOrd="0" presId="urn:microsoft.com/office/officeart/2005/8/layout/default"/>
    <dgm:cxn modelId="{EDC1ECD2-5556-40EB-85E6-58BB2D86A782}" type="presParOf" srcId="{0EED4996-A992-4429-AE17-585752EBF865}" destId="{75785038-63DA-48A4-95D1-2759C8FAD769}" srcOrd="6" destOrd="0" presId="urn:microsoft.com/office/officeart/2005/8/layout/default"/>
    <dgm:cxn modelId="{D6B4BA19-CE36-4DB9-9B8A-FE0AF099689A}" type="presParOf" srcId="{0EED4996-A992-4429-AE17-585752EBF865}" destId="{B09B189E-F854-4F48-8090-F36F3B2BE0BB}" srcOrd="7" destOrd="0" presId="urn:microsoft.com/office/officeart/2005/8/layout/default"/>
    <dgm:cxn modelId="{922BA4A9-8405-42CC-9C59-784FDB339D16}" type="presParOf" srcId="{0EED4996-A992-4429-AE17-585752EBF865}" destId="{959DFFF2-2DD3-41C5-AD0C-517A1EAAB11A}" srcOrd="8" destOrd="0" presId="urn:microsoft.com/office/officeart/2005/8/layout/default"/>
    <dgm:cxn modelId="{64B845EA-E153-490C-A6C0-F82D1F97F4B5}" type="presParOf" srcId="{0EED4996-A992-4429-AE17-585752EBF865}" destId="{52FD75DA-FFCF-4CAE-B65C-3944B186524D}" srcOrd="9" destOrd="0" presId="urn:microsoft.com/office/officeart/2005/8/layout/default"/>
    <dgm:cxn modelId="{3DD53413-9EE1-4EA1-A480-1ECE034F1D6C}" type="presParOf" srcId="{0EED4996-A992-4429-AE17-585752EBF865}" destId="{79971249-64BC-4932-9726-F7B82D3A559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F9DEC2-B110-4D19-BDE0-0076379A896E}" type="doc">
      <dgm:prSet loTypeId="urn:microsoft.com/office/officeart/2005/8/layout/process1" loCatId="process" qsTypeId="urn:microsoft.com/office/officeart/2005/8/quickstyle/3d4" qsCatId="3D" csTypeId="urn:microsoft.com/office/officeart/2005/8/colors/accent1_2" csCatId="accent1" phldr="1"/>
      <dgm:spPr/>
    </dgm:pt>
    <dgm:pt modelId="{A0398E63-22C9-4F91-9D9A-E38DBF13B1DD}">
      <dgm:prSet phldrT="[Testo]"/>
      <dgm:spPr/>
      <dgm:t>
        <a:bodyPr/>
        <a:lstStyle/>
        <a:p>
          <a:r>
            <a:rPr lang="it-IT" dirty="0" err="1" smtClean="0">
              <a:solidFill>
                <a:srgbClr val="002060"/>
              </a:solidFill>
            </a:rPr>
            <a:t>Annex</a:t>
          </a:r>
          <a:r>
            <a:rPr lang="it-IT" dirty="0" smtClean="0">
              <a:solidFill>
                <a:srgbClr val="002060"/>
              </a:solidFill>
            </a:rPr>
            <a:t> XI Part B</a:t>
          </a:r>
          <a:endParaRPr lang="it-IT" dirty="0">
            <a:solidFill>
              <a:srgbClr val="002060"/>
            </a:solidFill>
          </a:endParaRPr>
        </a:p>
      </dgm:t>
    </dgm:pt>
    <dgm:pt modelId="{CEBE94AB-3CF1-4A2C-A34E-2D76453B3017}" type="parTrans" cxnId="{D4AAA544-1F45-4996-8BCA-B5F5488122B7}">
      <dgm:prSet/>
      <dgm:spPr/>
      <dgm:t>
        <a:bodyPr/>
        <a:lstStyle/>
        <a:p>
          <a:endParaRPr lang="it-IT"/>
        </a:p>
      </dgm:t>
    </dgm:pt>
    <dgm:pt modelId="{F49E3FC4-9DBD-4F23-B662-E9A304328982}" type="sibTrans" cxnId="{D4AAA544-1F45-4996-8BCA-B5F5488122B7}">
      <dgm:prSet/>
      <dgm:spPr/>
      <dgm:t>
        <a:bodyPr/>
        <a:lstStyle/>
        <a:p>
          <a:endParaRPr lang="it-IT"/>
        </a:p>
      </dgm:t>
    </dgm:pt>
    <dgm:pt modelId="{3105E2F2-F14C-41C9-9D8D-B94377C97CA7}">
      <dgm:prSet phldrT="[Testo]"/>
      <dgm:spPr/>
      <dgm:t>
        <a:bodyPr/>
        <a:lstStyle/>
        <a:p>
          <a:r>
            <a:rPr lang="it-IT" dirty="0" err="1" smtClean="0">
              <a:solidFill>
                <a:srgbClr val="002060"/>
              </a:solidFill>
            </a:rPr>
            <a:t>Module</a:t>
          </a:r>
          <a:r>
            <a:rPr lang="it-IT" dirty="0" smtClean="0">
              <a:solidFill>
                <a:srgbClr val="002060"/>
              </a:solidFill>
            </a:rPr>
            <a:t> F</a:t>
          </a:r>
          <a:endParaRPr lang="it-IT" dirty="0">
            <a:solidFill>
              <a:srgbClr val="002060"/>
            </a:solidFill>
          </a:endParaRPr>
        </a:p>
      </dgm:t>
    </dgm:pt>
    <dgm:pt modelId="{E32D399E-947F-45A4-AE86-AA563BBA69DE}" type="parTrans" cxnId="{D898E500-E044-4DE2-B0D8-3ABA331705EB}">
      <dgm:prSet/>
      <dgm:spPr/>
      <dgm:t>
        <a:bodyPr/>
        <a:lstStyle/>
        <a:p>
          <a:endParaRPr lang="it-IT"/>
        </a:p>
      </dgm:t>
    </dgm:pt>
    <dgm:pt modelId="{7EC78A70-458F-44E1-B289-94FF5E211309}" type="sibTrans" cxnId="{D898E500-E044-4DE2-B0D8-3ABA331705EB}">
      <dgm:prSet/>
      <dgm:spPr/>
      <dgm:t>
        <a:bodyPr/>
        <a:lstStyle/>
        <a:p>
          <a:endParaRPr lang="it-IT"/>
        </a:p>
      </dgm:t>
    </dgm:pt>
    <dgm:pt modelId="{C6B741F5-4031-4554-A0BC-8CCB5E84238A}" type="pres">
      <dgm:prSet presAssocID="{1DF9DEC2-B110-4D19-BDE0-0076379A896E}" presName="Name0" presStyleCnt="0">
        <dgm:presLayoutVars>
          <dgm:dir/>
          <dgm:resizeHandles val="exact"/>
        </dgm:presLayoutVars>
      </dgm:prSet>
      <dgm:spPr/>
    </dgm:pt>
    <dgm:pt modelId="{25BDFBBD-398A-4605-8CFE-4A26D515832E}" type="pres">
      <dgm:prSet presAssocID="{A0398E63-22C9-4F91-9D9A-E38DBF13B1DD}" presName="node" presStyleLbl="node1" presStyleIdx="0" presStyleCnt="2">
        <dgm:presLayoutVars>
          <dgm:bulletEnabled val="1"/>
        </dgm:presLayoutVars>
      </dgm:prSet>
      <dgm:spPr/>
      <dgm:t>
        <a:bodyPr/>
        <a:lstStyle/>
        <a:p>
          <a:endParaRPr lang="it-IT"/>
        </a:p>
      </dgm:t>
    </dgm:pt>
    <dgm:pt modelId="{CCDB3CBC-DE5F-4B6E-A658-4C26A9532FF9}" type="pres">
      <dgm:prSet presAssocID="{F49E3FC4-9DBD-4F23-B662-E9A304328982}" presName="sibTrans" presStyleLbl="sibTrans2D1" presStyleIdx="0" presStyleCnt="1"/>
      <dgm:spPr/>
      <dgm:t>
        <a:bodyPr/>
        <a:lstStyle/>
        <a:p>
          <a:endParaRPr lang="it-IT"/>
        </a:p>
      </dgm:t>
    </dgm:pt>
    <dgm:pt modelId="{C13F4D2E-8E83-463E-A74F-2F54A20B7521}" type="pres">
      <dgm:prSet presAssocID="{F49E3FC4-9DBD-4F23-B662-E9A304328982}" presName="connectorText" presStyleLbl="sibTrans2D1" presStyleIdx="0" presStyleCnt="1"/>
      <dgm:spPr/>
      <dgm:t>
        <a:bodyPr/>
        <a:lstStyle/>
        <a:p>
          <a:endParaRPr lang="it-IT"/>
        </a:p>
      </dgm:t>
    </dgm:pt>
    <dgm:pt modelId="{333B8A9B-1815-4885-A4ED-9CA8A2E100C5}" type="pres">
      <dgm:prSet presAssocID="{3105E2F2-F14C-41C9-9D8D-B94377C97CA7}" presName="node" presStyleLbl="node1" presStyleIdx="1" presStyleCnt="2">
        <dgm:presLayoutVars>
          <dgm:bulletEnabled val="1"/>
        </dgm:presLayoutVars>
      </dgm:prSet>
      <dgm:spPr/>
      <dgm:t>
        <a:bodyPr/>
        <a:lstStyle/>
        <a:p>
          <a:endParaRPr lang="it-IT"/>
        </a:p>
      </dgm:t>
    </dgm:pt>
  </dgm:ptLst>
  <dgm:cxnLst>
    <dgm:cxn modelId="{5BD4AA8E-0521-49BE-998D-C8A591D3B428}" type="presOf" srcId="{1DF9DEC2-B110-4D19-BDE0-0076379A896E}" destId="{C6B741F5-4031-4554-A0BC-8CCB5E84238A}" srcOrd="0" destOrd="0" presId="urn:microsoft.com/office/officeart/2005/8/layout/process1"/>
    <dgm:cxn modelId="{D898E500-E044-4DE2-B0D8-3ABA331705EB}" srcId="{1DF9DEC2-B110-4D19-BDE0-0076379A896E}" destId="{3105E2F2-F14C-41C9-9D8D-B94377C97CA7}" srcOrd="1" destOrd="0" parTransId="{E32D399E-947F-45A4-AE86-AA563BBA69DE}" sibTransId="{7EC78A70-458F-44E1-B289-94FF5E211309}"/>
    <dgm:cxn modelId="{028AC94A-CE82-436F-9918-E1E5970CBE73}" type="presOf" srcId="{F49E3FC4-9DBD-4F23-B662-E9A304328982}" destId="{C13F4D2E-8E83-463E-A74F-2F54A20B7521}" srcOrd="1" destOrd="0" presId="urn:microsoft.com/office/officeart/2005/8/layout/process1"/>
    <dgm:cxn modelId="{C5A422BB-F352-4DA8-83EF-4C4D4B13F6F8}" type="presOf" srcId="{F49E3FC4-9DBD-4F23-B662-E9A304328982}" destId="{CCDB3CBC-DE5F-4B6E-A658-4C26A9532FF9}" srcOrd="0" destOrd="0" presId="urn:microsoft.com/office/officeart/2005/8/layout/process1"/>
    <dgm:cxn modelId="{2998B71F-CAAE-42C7-8A51-1A23BA9B4535}" type="presOf" srcId="{A0398E63-22C9-4F91-9D9A-E38DBF13B1DD}" destId="{25BDFBBD-398A-4605-8CFE-4A26D515832E}" srcOrd="0" destOrd="0" presId="urn:microsoft.com/office/officeart/2005/8/layout/process1"/>
    <dgm:cxn modelId="{E7F621EB-8CF3-44D0-B89D-08DB264C44B7}" type="presOf" srcId="{3105E2F2-F14C-41C9-9D8D-B94377C97CA7}" destId="{333B8A9B-1815-4885-A4ED-9CA8A2E100C5}" srcOrd="0" destOrd="0" presId="urn:microsoft.com/office/officeart/2005/8/layout/process1"/>
    <dgm:cxn modelId="{D4AAA544-1F45-4996-8BCA-B5F5488122B7}" srcId="{1DF9DEC2-B110-4D19-BDE0-0076379A896E}" destId="{A0398E63-22C9-4F91-9D9A-E38DBF13B1DD}" srcOrd="0" destOrd="0" parTransId="{CEBE94AB-3CF1-4A2C-A34E-2D76453B3017}" sibTransId="{F49E3FC4-9DBD-4F23-B662-E9A304328982}"/>
    <dgm:cxn modelId="{CB68E78F-FDE4-4454-AEF8-703FBDC2ACCD}" type="presParOf" srcId="{C6B741F5-4031-4554-A0BC-8CCB5E84238A}" destId="{25BDFBBD-398A-4605-8CFE-4A26D515832E}" srcOrd="0" destOrd="0" presId="urn:microsoft.com/office/officeart/2005/8/layout/process1"/>
    <dgm:cxn modelId="{D7AFA2EC-495E-4F43-9FEE-8BE3889EA6BC}" type="presParOf" srcId="{C6B741F5-4031-4554-A0BC-8CCB5E84238A}" destId="{CCDB3CBC-DE5F-4B6E-A658-4C26A9532FF9}" srcOrd="1" destOrd="0" presId="urn:microsoft.com/office/officeart/2005/8/layout/process1"/>
    <dgm:cxn modelId="{A6D2FD1C-A632-4D53-8A2A-69BA9A0EDEC0}" type="presParOf" srcId="{CCDB3CBC-DE5F-4B6E-A658-4C26A9532FF9}" destId="{C13F4D2E-8E83-463E-A74F-2F54A20B7521}" srcOrd="0" destOrd="0" presId="urn:microsoft.com/office/officeart/2005/8/layout/process1"/>
    <dgm:cxn modelId="{3EEB5E30-F5CE-4609-AF5E-A4A512CAB4D6}" type="presParOf" srcId="{C6B741F5-4031-4554-A0BC-8CCB5E84238A}" destId="{333B8A9B-1815-4885-A4ED-9CA8A2E100C5}"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F9DEC2-B110-4D19-BDE0-0076379A896E}" type="doc">
      <dgm:prSet loTypeId="urn:microsoft.com/office/officeart/2005/8/layout/process1" loCatId="process" qsTypeId="urn:microsoft.com/office/officeart/2005/8/quickstyle/3d4" qsCatId="3D" csTypeId="urn:microsoft.com/office/officeart/2005/8/colors/accent1_2" csCatId="accent1" phldr="1"/>
      <dgm:spPr/>
    </dgm:pt>
    <dgm:pt modelId="{A0398E63-22C9-4F91-9D9A-E38DBF13B1DD}">
      <dgm:prSet phldrT="[Testo]"/>
      <dgm:spPr/>
      <dgm:t>
        <a:bodyPr/>
        <a:lstStyle/>
        <a:p>
          <a:r>
            <a:rPr lang="it-IT" dirty="0" err="1" smtClean="0">
              <a:solidFill>
                <a:srgbClr val="002060"/>
              </a:solidFill>
            </a:rPr>
            <a:t>Article</a:t>
          </a:r>
          <a:r>
            <a:rPr lang="it-IT" dirty="0" smtClean="0">
              <a:solidFill>
                <a:srgbClr val="002060"/>
              </a:solidFill>
            </a:rPr>
            <a:t> 19 + </a:t>
          </a:r>
          <a:r>
            <a:rPr lang="it-IT" dirty="0" err="1" smtClean="0">
              <a:solidFill>
                <a:srgbClr val="002060"/>
              </a:solidFill>
            </a:rPr>
            <a:t>Annexes</a:t>
          </a:r>
          <a:r>
            <a:rPr lang="it-IT" dirty="0" smtClean="0">
              <a:solidFill>
                <a:srgbClr val="002060"/>
              </a:solidFill>
            </a:rPr>
            <a:t> II&amp;III</a:t>
          </a:r>
          <a:endParaRPr lang="it-IT" dirty="0">
            <a:solidFill>
              <a:srgbClr val="002060"/>
            </a:solidFill>
          </a:endParaRPr>
        </a:p>
      </dgm:t>
    </dgm:pt>
    <dgm:pt modelId="{CEBE94AB-3CF1-4A2C-A34E-2D76453B3017}" type="parTrans" cxnId="{D4AAA544-1F45-4996-8BCA-B5F5488122B7}">
      <dgm:prSet/>
      <dgm:spPr/>
      <dgm:t>
        <a:bodyPr/>
        <a:lstStyle/>
        <a:p>
          <a:endParaRPr lang="it-IT"/>
        </a:p>
      </dgm:t>
    </dgm:pt>
    <dgm:pt modelId="{F49E3FC4-9DBD-4F23-B662-E9A304328982}" type="sibTrans" cxnId="{D4AAA544-1F45-4996-8BCA-B5F5488122B7}">
      <dgm:prSet/>
      <dgm:spPr/>
      <dgm:t>
        <a:bodyPr/>
        <a:lstStyle/>
        <a:p>
          <a:endParaRPr lang="it-IT"/>
        </a:p>
      </dgm:t>
    </dgm:pt>
    <dgm:pt modelId="{3105E2F2-F14C-41C9-9D8D-B94377C97CA7}">
      <dgm:prSet phldrT="[Testo]" custT="1"/>
      <dgm:spPr/>
      <dgm:t>
        <a:bodyPr/>
        <a:lstStyle/>
        <a:p>
          <a:r>
            <a:rPr lang="it-IT" sz="2400" dirty="0" err="1" smtClean="0">
              <a:solidFill>
                <a:srgbClr val="002060"/>
              </a:solidFill>
            </a:rPr>
            <a:t>Module</a:t>
          </a:r>
          <a:r>
            <a:rPr lang="it-IT" sz="2400" dirty="0" smtClean="0">
              <a:solidFill>
                <a:srgbClr val="002060"/>
              </a:solidFill>
            </a:rPr>
            <a:t> A</a:t>
          </a:r>
          <a:endParaRPr lang="it-IT" sz="2400" dirty="0">
            <a:solidFill>
              <a:srgbClr val="002060"/>
            </a:solidFill>
          </a:endParaRPr>
        </a:p>
      </dgm:t>
    </dgm:pt>
    <dgm:pt modelId="{E32D399E-947F-45A4-AE86-AA563BBA69DE}" type="parTrans" cxnId="{D898E500-E044-4DE2-B0D8-3ABA331705EB}">
      <dgm:prSet/>
      <dgm:spPr/>
      <dgm:t>
        <a:bodyPr/>
        <a:lstStyle/>
        <a:p>
          <a:endParaRPr lang="it-IT"/>
        </a:p>
      </dgm:t>
    </dgm:pt>
    <dgm:pt modelId="{7EC78A70-458F-44E1-B289-94FF5E211309}" type="sibTrans" cxnId="{D898E500-E044-4DE2-B0D8-3ABA331705EB}">
      <dgm:prSet/>
      <dgm:spPr/>
      <dgm:t>
        <a:bodyPr/>
        <a:lstStyle/>
        <a:p>
          <a:endParaRPr lang="it-IT"/>
        </a:p>
      </dgm:t>
    </dgm:pt>
    <dgm:pt modelId="{C6B741F5-4031-4554-A0BC-8CCB5E84238A}" type="pres">
      <dgm:prSet presAssocID="{1DF9DEC2-B110-4D19-BDE0-0076379A896E}" presName="Name0" presStyleCnt="0">
        <dgm:presLayoutVars>
          <dgm:dir/>
          <dgm:resizeHandles val="exact"/>
        </dgm:presLayoutVars>
      </dgm:prSet>
      <dgm:spPr/>
    </dgm:pt>
    <dgm:pt modelId="{25BDFBBD-398A-4605-8CFE-4A26D515832E}" type="pres">
      <dgm:prSet presAssocID="{A0398E63-22C9-4F91-9D9A-E38DBF13B1DD}" presName="node" presStyleLbl="node1" presStyleIdx="0" presStyleCnt="2">
        <dgm:presLayoutVars>
          <dgm:bulletEnabled val="1"/>
        </dgm:presLayoutVars>
      </dgm:prSet>
      <dgm:spPr/>
      <dgm:t>
        <a:bodyPr/>
        <a:lstStyle/>
        <a:p>
          <a:endParaRPr lang="it-IT"/>
        </a:p>
      </dgm:t>
    </dgm:pt>
    <dgm:pt modelId="{CCDB3CBC-DE5F-4B6E-A658-4C26A9532FF9}" type="pres">
      <dgm:prSet presAssocID="{F49E3FC4-9DBD-4F23-B662-E9A304328982}" presName="sibTrans" presStyleLbl="sibTrans2D1" presStyleIdx="0" presStyleCnt="1"/>
      <dgm:spPr/>
      <dgm:t>
        <a:bodyPr/>
        <a:lstStyle/>
        <a:p>
          <a:endParaRPr lang="it-IT"/>
        </a:p>
      </dgm:t>
    </dgm:pt>
    <dgm:pt modelId="{C13F4D2E-8E83-463E-A74F-2F54A20B7521}" type="pres">
      <dgm:prSet presAssocID="{F49E3FC4-9DBD-4F23-B662-E9A304328982}" presName="connectorText" presStyleLbl="sibTrans2D1" presStyleIdx="0" presStyleCnt="1"/>
      <dgm:spPr/>
      <dgm:t>
        <a:bodyPr/>
        <a:lstStyle/>
        <a:p>
          <a:endParaRPr lang="it-IT"/>
        </a:p>
      </dgm:t>
    </dgm:pt>
    <dgm:pt modelId="{333B8A9B-1815-4885-A4ED-9CA8A2E100C5}" type="pres">
      <dgm:prSet presAssocID="{3105E2F2-F14C-41C9-9D8D-B94377C97CA7}" presName="node" presStyleLbl="node1" presStyleIdx="1" presStyleCnt="2">
        <dgm:presLayoutVars>
          <dgm:bulletEnabled val="1"/>
        </dgm:presLayoutVars>
      </dgm:prSet>
      <dgm:spPr/>
      <dgm:t>
        <a:bodyPr/>
        <a:lstStyle/>
        <a:p>
          <a:endParaRPr lang="it-IT"/>
        </a:p>
      </dgm:t>
    </dgm:pt>
  </dgm:ptLst>
  <dgm:cxnLst>
    <dgm:cxn modelId="{A60B3ACE-6E16-4FDA-AF10-D8E90E79EA4D}" type="presOf" srcId="{3105E2F2-F14C-41C9-9D8D-B94377C97CA7}" destId="{333B8A9B-1815-4885-A4ED-9CA8A2E100C5}" srcOrd="0" destOrd="0" presId="urn:microsoft.com/office/officeart/2005/8/layout/process1"/>
    <dgm:cxn modelId="{43C99047-E9CE-47EB-A198-052856CD8A0A}" type="presOf" srcId="{A0398E63-22C9-4F91-9D9A-E38DBF13B1DD}" destId="{25BDFBBD-398A-4605-8CFE-4A26D515832E}" srcOrd="0" destOrd="0" presId="urn:microsoft.com/office/officeart/2005/8/layout/process1"/>
    <dgm:cxn modelId="{CEE6FA71-3681-47CE-A223-BF2BD44E0375}" type="presOf" srcId="{F49E3FC4-9DBD-4F23-B662-E9A304328982}" destId="{C13F4D2E-8E83-463E-A74F-2F54A20B7521}" srcOrd="1" destOrd="0" presId="urn:microsoft.com/office/officeart/2005/8/layout/process1"/>
    <dgm:cxn modelId="{14DBD7FC-F085-43B9-871D-3796176BD254}" type="presOf" srcId="{1DF9DEC2-B110-4D19-BDE0-0076379A896E}" destId="{C6B741F5-4031-4554-A0BC-8CCB5E84238A}" srcOrd="0" destOrd="0" presId="urn:microsoft.com/office/officeart/2005/8/layout/process1"/>
    <dgm:cxn modelId="{D898E500-E044-4DE2-B0D8-3ABA331705EB}" srcId="{1DF9DEC2-B110-4D19-BDE0-0076379A896E}" destId="{3105E2F2-F14C-41C9-9D8D-B94377C97CA7}" srcOrd="1" destOrd="0" parTransId="{E32D399E-947F-45A4-AE86-AA563BBA69DE}" sibTransId="{7EC78A70-458F-44E1-B289-94FF5E211309}"/>
    <dgm:cxn modelId="{7D6D8544-4531-43F6-929C-1B02BB06B05B}" type="presOf" srcId="{F49E3FC4-9DBD-4F23-B662-E9A304328982}" destId="{CCDB3CBC-DE5F-4B6E-A658-4C26A9532FF9}" srcOrd="0" destOrd="0" presId="urn:microsoft.com/office/officeart/2005/8/layout/process1"/>
    <dgm:cxn modelId="{D4AAA544-1F45-4996-8BCA-B5F5488122B7}" srcId="{1DF9DEC2-B110-4D19-BDE0-0076379A896E}" destId="{A0398E63-22C9-4F91-9D9A-E38DBF13B1DD}" srcOrd="0" destOrd="0" parTransId="{CEBE94AB-3CF1-4A2C-A34E-2D76453B3017}" sibTransId="{F49E3FC4-9DBD-4F23-B662-E9A304328982}"/>
    <dgm:cxn modelId="{5F8F19EA-F7E8-4C52-A9B1-A51E1DFAE38D}" type="presParOf" srcId="{C6B741F5-4031-4554-A0BC-8CCB5E84238A}" destId="{25BDFBBD-398A-4605-8CFE-4A26D515832E}" srcOrd="0" destOrd="0" presId="urn:microsoft.com/office/officeart/2005/8/layout/process1"/>
    <dgm:cxn modelId="{A9254193-7301-45FB-8510-14012E1E058B}" type="presParOf" srcId="{C6B741F5-4031-4554-A0BC-8CCB5E84238A}" destId="{CCDB3CBC-DE5F-4B6E-A658-4C26A9532FF9}" srcOrd="1" destOrd="0" presId="urn:microsoft.com/office/officeart/2005/8/layout/process1"/>
    <dgm:cxn modelId="{9455A995-44BC-48A1-BC6A-5DA247912FC3}" type="presParOf" srcId="{CCDB3CBC-DE5F-4B6E-A658-4C26A9532FF9}" destId="{C13F4D2E-8E83-463E-A74F-2F54A20B7521}" srcOrd="0" destOrd="0" presId="urn:microsoft.com/office/officeart/2005/8/layout/process1"/>
    <dgm:cxn modelId="{2DC90B6B-0230-409C-81BE-3B05B320C4E1}" type="presParOf" srcId="{C6B741F5-4031-4554-A0BC-8CCB5E84238A}" destId="{333B8A9B-1815-4885-A4ED-9CA8A2E100C5}" srcOrd="2"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9FCF6D-E5CF-42BE-9A8E-5E21CF7386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2A0ED4F2-A590-4E3D-B561-669DAAF68E9A}">
      <dgm:prSet phldrT="[Text]" custT="1"/>
      <dgm:spPr>
        <a:ln>
          <a:solidFill>
            <a:srgbClr val="0F5494"/>
          </a:solidFill>
        </a:ln>
      </dgm:spPr>
      <dgm:t>
        <a:bodyPr/>
        <a:lstStyle/>
        <a:p>
          <a:r>
            <a:rPr lang="en-IE" sz="1600" b="1" dirty="0" smtClean="0">
              <a:solidFill>
                <a:srgbClr val="0F5494"/>
              </a:solidFill>
            </a:rPr>
            <a:t>CLASS III</a:t>
          </a:r>
          <a:endParaRPr lang="en-GB" sz="1600" b="1" dirty="0">
            <a:solidFill>
              <a:srgbClr val="0F5494"/>
            </a:solidFill>
          </a:endParaRPr>
        </a:p>
      </dgm:t>
    </dgm:pt>
    <dgm:pt modelId="{7F26898A-A782-414B-9876-A84ACC85AC15}" type="parTrans" cxnId="{B1730800-17B4-4CB1-9AC3-AC2C2E232022}">
      <dgm:prSet/>
      <dgm:spPr/>
      <dgm:t>
        <a:bodyPr/>
        <a:lstStyle/>
        <a:p>
          <a:endParaRPr lang="en-GB"/>
        </a:p>
      </dgm:t>
    </dgm:pt>
    <dgm:pt modelId="{52BF0A8E-4279-49EC-BCA2-1B881189624D}" type="sibTrans" cxnId="{B1730800-17B4-4CB1-9AC3-AC2C2E232022}">
      <dgm:prSet/>
      <dgm:spPr/>
      <dgm:t>
        <a:bodyPr/>
        <a:lstStyle/>
        <a:p>
          <a:endParaRPr lang="en-GB"/>
        </a:p>
      </dgm:t>
    </dgm:pt>
    <dgm:pt modelId="{EA31FDE2-75FC-4F93-828D-F8C12FCBC222}">
      <dgm:prSet phldrT="[Text]"/>
      <dgm:spPr>
        <a:ln>
          <a:solidFill>
            <a:srgbClr val="0F5494"/>
          </a:solidFill>
        </a:ln>
      </dgm:spPr>
      <dgm:t>
        <a:bodyPr/>
        <a:lstStyle/>
        <a:p>
          <a:r>
            <a:rPr lang="en-IE" b="1" dirty="0" smtClean="0">
              <a:solidFill>
                <a:srgbClr val="0F5494"/>
              </a:solidFill>
            </a:rPr>
            <a:t>Annex IX</a:t>
          </a:r>
        </a:p>
        <a:p>
          <a:r>
            <a:rPr lang="en-IE" dirty="0" smtClean="0">
              <a:solidFill>
                <a:srgbClr val="0F5494"/>
              </a:solidFill>
            </a:rPr>
            <a:t>Conformity assessment based on a quality management system and on assessment of technical documentation</a:t>
          </a:r>
          <a:endParaRPr lang="en-GB" dirty="0">
            <a:solidFill>
              <a:srgbClr val="0F5494"/>
            </a:solidFill>
          </a:endParaRPr>
        </a:p>
      </dgm:t>
    </dgm:pt>
    <dgm:pt modelId="{5F3DA8A7-66BF-48CA-9CFC-46B43806F137}" type="parTrans" cxnId="{6F2DA2E6-EE85-40A2-9475-B0F7EF81EEB2}">
      <dgm:prSet/>
      <dgm:spPr/>
      <dgm:t>
        <a:bodyPr/>
        <a:lstStyle/>
        <a:p>
          <a:endParaRPr lang="en-GB"/>
        </a:p>
      </dgm:t>
    </dgm:pt>
    <dgm:pt modelId="{50011BA3-ABD2-41A8-A083-6FAD031E5DD8}" type="sibTrans" cxnId="{6F2DA2E6-EE85-40A2-9475-B0F7EF81EEB2}">
      <dgm:prSet/>
      <dgm:spPr/>
      <dgm:t>
        <a:bodyPr/>
        <a:lstStyle/>
        <a:p>
          <a:endParaRPr lang="en-GB"/>
        </a:p>
      </dgm:t>
    </dgm:pt>
    <dgm:pt modelId="{6F46836E-E900-48AD-8F36-BAFF5E9A330F}">
      <dgm:prSet phldrT="[Text]"/>
      <dgm:spPr>
        <a:ln>
          <a:solidFill>
            <a:srgbClr val="0F5494"/>
          </a:solidFill>
        </a:ln>
      </dgm:spPr>
      <dgm:t>
        <a:bodyPr/>
        <a:lstStyle/>
        <a:p>
          <a:r>
            <a:rPr lang="en-IE" b="1" dirty="0" smtClean="0">
              <a:solidFill>
                <a:srgbClr val="0F5494"/>
              </a:solidFill>
            </a:rPr>
            <a:t>Annex X</a:t>
          </a:r>
        </a:p>
        <a:p>
          <a:r>
            <a:rPr lang="en-IE" dirty="0" smtClean="0">
              <a:solidFill>
                <a:srgbClr val="0F5494"/>
              </a:solidFill>
            </a:rPr>
            <a:t>Conformity assessment based on type-examination</a:t>
          </a:r>
          <a:endParaRPr lang="en-GB" dirty="0">
            <a:solidFill>
              <a:srgbClr val="0F5494"/>
            </a:solidFill>
          </a:endParaRPr>
        </a:p>
      </dgm:t>
    </dgm:pt>
    <dgm:pt modelId="{E4E42561-124B-4BB5-BDE5-657E243BAC27}" type="parTrans" cxnId="{DD109857-15C2-40C1-8289-F86D625A2F65}">
      <dgm:prSet/>
      <dgm:spPr/>
      <dgm:t>
        <a:bodyPr/>
        <a:lstStyle/>
        <a:p>
          <a:endParaRPr lang="en-GB"/>
        </a:p>
      </dgm:t>
    </dgm:pt>
    <dgm:pt modelId="{06E80B0E-4889-4F1B-9ABF-0290FC115CBD}" type="sibTrans" cxnId="{DD109857-15C2-40C1-8289-F86D625A2F65}">
      <dgm:prSet/>
      <dgm:spPr/>
      <dgm:t>
        <a:bodyPr/>
        <a:lstStyle/>
        <a:p>
          <a:endParaRPr lang="en-GB"/>
        </a:p>
      </dgm:t>
    </dgm:pt>
    <dgm:pt modelId="{F5D9A030-6E3C-4F35-B2C3-C8F27B2E2C12}">
      <dgm:prSet phldrT="[Text]"/>
      <dgm:spPr>
        <a:ln>
          <a:solidFill>
            <a:srgbClr val="0F5494"/>
          </a:solidFill>
        </a:ln>
      </dgm:spPr>
      <dgm:t>
        <a:bodyPr/>
        <a:lstStyle/>
        <a:p>
          <a:r>
            <a:rPr lang="en-IE" b="1" dirty="0" smtClean="0">
              <a:solidFill>
                <a:srgbClr val="0F5494"/>
              </a:solidFill>
            </a:rPr>
            <a:t>Annex XI</a:t>
          </a:r>
        </a:p>
        <a:p>
          <a:r>
            <a:rPr lang="en-IE" dirty="0" smtClean="0">
              <a:solidFill>
                <a:srgbClr val="0F5494"/>
              </a:solidFill>
            </a:rPr>
            <a:t>Conformity assessment based on product conformity verification</a:t>
          </a:r>
          <a:endParaRPr lang="en-GB" dirty="0">
            <a:solidFill>
              <a:srgbClr val="0F5494"/>
            </a:solidFill>
          </a:endParaRPr>
        </a:p>
      </dgm:t>
    </dgm:pt>
    <dgm:pt modelId="{856614B9-1DB8-495A-80E5-6928EBD56D35}" type="parTrans" cxnId="{3BBB401D-E07E-48B3-BF27-58DB371F5411}">
      <dgm:prSet/>
      <dgm:spPr/>
      <dgm:t>
        <a:bodyPr/>
        <a:lstStyle/>
        <a:p>
          <a:endParaRPr lang="en-GB"/>
        </a:p>
      </dgm:t>
    </dgm:pt>
    <dgm:pt modelId="{D7146F70-D450-4401-8771-3AE107E07DE8}" type="sibTrans" cxnId="{3BBB401D-E07E-48B3-BF27-58DB371F5411}">
      <dgm:prSet/>
      <dgm:spPr/>
      <dgm:t>
        <a:bodyPr/>
        <a:lstStyle/>
        <a:p>
          <a:endParaRPr lang="en-GB"/>
        </a:p>
      </dgm:t>
    </dgm:pt>
    <dgm:pt modelId="{A92418FB-B64F-493F-9474-0019E3616DCC}" type="pres">
      <dgm:prSet presAssocID="{F59FCF6D-E5CF-42BE-9A8E-5E21CF738636}" presName="hierChild1" presStyleCnt="0">
        <dgm:presLayoutVars>
          <dgm:chPref val="1"/>
          <dgm:dir/>
          <dgm:animOne val="branch"/>
          <dgm:animLvl val="lvl"/>
          <dgm:resizeHandles/>
        </dgm:presLayoutVars>
      </dgm:prSet>
      <dgm:spPr/>
      <dgm:t>
        <a:bodyPr/>
        <a:lstStyle/>
        <a:p>
          <a:endParaRPr lang="en-GB"/>
        </a:p>
      </dgm:t>
    </dgm:pt>
    <dgm:pt modelId="{89C8112C-76D1-443A-AE53-6EF5A0AC8DB1}" type="pres">
      <dgm:prSet presAssocID="{2A0ED4F2-A590-4E3D-B561-669DAAF68E9A}" presName="hierRoot1" presStyleCnt="0"/>
      <dgm:spPr/>
    </dgm:pt>
    <dgm:pt modelId="{39CDF778-9EA0-43A8-88F0-EF0261192B9D}" type="pres">
      <dgm:prSet presAssocID="{2A0ED4F2-A590-4E3D-B561-669DAAF68E9A}" presName="composite" presStyleCnt="0"/>
      <dgm:spPr/>
    </dgm:pt>
    <dgm:pt modelId="{9274F8FF-3F3A-4A0C-B52B-EDA715DEB80B}" type="pres">
      <dgm:prSet presAssocID="{2A0ED4F2-A590-4E3D-B561-669DAAF68E9A}" presName="background" presStyleLbl="node0" presStyleIdx="0" presStyleCnt="1"/>
      <dgm:spPr>
        <a:solidFill>
          <a:srgbClr val="0F5494"/>
        </a:solidFill>
      </dgm:spPr>
    </dgm:pt>
    <dgm:pt modelId="{90907D05-4803-4867-94C8-7CF47C5C4BC0}" type="pres">
      <dgm:prSet presAssocID="{2A0ED4F2-A590-4E3D-B561-669DAAF68E9A}" presName="text" presStyleLbl="fgAcc0" presStyleIdx="0" presStyleCnt="1">
        <dgm:presLayoutVars>
          <dgm:chPref val="3"/>
        </dgm:presLayoutVars>
      </dgm:prSet>
      <dgm:spPr/>
      <dgm:t>
        <a:bodyPr/>
        <a:lstStyle/>
        <a:p>
          <a:endParaRPr lang="en-GB"/>
        </a:p>
      </dgm:t>
    </dgm:pt>
    <dgm:pt modelId="{73782FFE-D8FF-4B58-8874-B5D208F425FA}" type="pres">
      <dgm:prSet presAssocID="{2A0ED4F2-A590-4E3D-B561-669DAAF68E9A}" presName="hierChild2" presStyleCnt="0"/>
      <dgm:spPr/>
    </dgm:pt>
    <dgm:pt modelId="{E5FFA21D-DEE1-4784-9B6E-DEDD3A95759A}" type="pres">
      <dgm:prSet presAssocID="{5F3DA8A7-66BF-48CA-9CFC-46B43806F137}" presName="Name10" presStyleLbl="parChTrans1D2" presStyleIdx="0" presStyleCnt="2"/>
      <dgm:spPr/>
      <dgm:t>
        <a:bodyPr/>
        <a:lstStyle/>
        <a:p>
          <a:endParaRPr lang="en-GB"/>
        </a:p>
      </dgm:t>
    </dgm:pt>
    <dgm:pt modelId="{98BA8787-BAD9-4854-AA05-BC8E6CE124D5}" type="pres">
      <dgm:prSet presAssocID="{EA31FDE2-75FC-4F93-828D-F8C12FCBC222}" presName="hierRoot2" presStyleCnt="0"/>
      <dgm:spPr/>
    </dgm:pt>
    <dgm:pt modelId="{35EDB0FC-63C6-42BC-98B7-480D228BF74D}" type="pres">
      <dgm:prSet presAssocID="{EA31FDE2-75FC-4F93-828D-F8C12FCBC222}" presName="composite2" presStyleCnt="0"/>
      <dgm:spPr/>
    </dgm:pt>
    <dgm:pt modelId="{6667946A-D47F-43EF-A738-31093B50BB12}" type="pres">
      <dgm:prSet presAssocID="{EA31FDE2-75FC-4F93-828D-F8C12FCBC222}" presName="background2" presStyleLbl="node2" presStyleIdx="0" presStyleCnt="2"/>
      <dgm:spPr>
        <a:solidFill>
          <a:srgbClr val="0F5494"/>
        </a:solidFill>
      </dgm:spPr>
    </dgm:pt>
    <dgm:pt modelId="{A4637627-F45C-4FC6-A350-75DEECCAB67E}" type="pres">
      <dgm:prSet presAssocID="{EA31FDE2-75FC-4F93-828D-F8C12FCBC222}" presName="text2" presStyleLbl="fgAcc2" presStyleIdx="0" presStyleCnt="2">
        <dgm:presLayoutVars>
          <dgm:chPref val="3"/>
        </dgm:presLayoutVars>
      </dgm:prSet>
      <dgm:spPr/>
      <dgm:t>
        <a:bodyPr/>
        <a:lstStyle/>
        <a:p>
          <a:endParaRPr lang="en-GB"/>
        </a:p>
      </dgm:t>
    </dgm:pt>
    <dgm:pt modelId="{7FE92D54-B073-4654-A2E3-C78ACA928933}" type="pres">
      <dgm:prSet presAssocID="{EA31FDE2-75FC-4F93-828D-F8C12FCBC222}" presName="hierChild3" presStyleCnt="0"/>
      <dgm:spPr/>
    </dgm:pt>
    <dgm:pt modelId="{089D331A-E9CA-4E28-B143-0982F8C33A8C}" type="pres">
      <dgm:prSet presAssocID="{E4E42561-124B-4BB5-BDE5-657E243BAC27}" presName="Name10" presStyleLbl="parChTrans1D2" presStyleIdx="1" presStyleCnt="2"/>
      <dgm:spPr/>
      <dgm:t>
        <a:bodyPr/>
        <a:lstStyle/>
        <a:p>
          <a:endParaRPr lang="en-GB"/>
        </a:p>
      </dgm:t>
    </dgm:pt>
    <dgm:pt modelId="{A579100B-B7AB-4DC0-A4A8-6C30EC1140F4}" type="pres">
      <dgm:prSet presAssocID="{6F46836E-E900-48AD-8F36-BAFF5E9A330F}" presName="hierRoot2" presStyleCnt="0"/>
      <dgm:spPr/>
    </dgm:pt>
    <dgm:pt modelId="{1D28544C-0545-440F-ADA0-749096010F65}" type="pres">
      <dgm:prSet presAssocID="{6F46836E-E900-48AD-8F36-BAFF5E9A330F}" presName="composite2" presStyleCnt="0"/>
      <dgm:spPr/>
    </dgm:pt>
    <dgm:pt modelId="{2CCE5420-8BDC-4A0B-8974-00C8DE5E37E8}" type="pres">
      <dgm:prSet presAssocID="{6F46836E-E900-48AD-8F36-BAFF5E9A330F}" presName="background2" presStyleLbl="node2" presStyleIdx="1" presStyleCnt="2"/>
      <dgm:spPr>
        <a:solidFill>
          <a:srgbClr val="0F5494"/>
        </a:solidFill>
      </dgm:spPr>
    </dgm:pt>
    <dgm:pt modelId="{D23720F1-F033-4570-8B38-0F944A4EA9F9}" type="pres">
      <dgm:prSet presAssocID="{6F46836E-E900-48AD-8F36-BAFF5E9A330F}" presName="text2" presStyleLbl="fgAcc2" presStyleIdx="1" presStyleCnt="2">
        <dgm:presLayoutVars>
          <dgm:chPref val="3"/>
        </dgm:presLayoutVars>
      </dgm:prSet>
      <dgm:spPr/>
      <dgm:t>
        <a:bodyPr/>
        <a:lstStyle/>
        <a:p>
          <a:endParaRPr lang="en-GB"/>
        </a:p>
      </dgm:t>
    </dgm:pt>
    <dgm:pt modelId="{2B81A631-055F-4B58-ACC6-648C6DAE6D89}" type="pres">
      <dgm:prSet presAssocID="{6F46836E-E900-48AD-8F36-BAFF5E9A330F}" presName="hierChild3" presStyleCnt="0"/>
      <dgm:spPr/>
    </dgm:pt>
    <dgm:pt modelId="{853381FD-C8D4-4D3D-B39B-FF03E2E3777E}" type="pres">
      <dgm:prSet presAssocID="{856614B9-1DB8-495A-80E5-6928EBD56D35}" presName="Name17" presStyleLbl="parChTrans1D3" presStyleIdx="0" presStyleCnt="1"/>
      <dgm:spPr/>
      <dgm:t>
        <a:bodyPr/>
        <a:lstStyle/>
        <a:p>
          <a:endParaRPr lang="en-GB"/>
        </a:p>
      </dgm:t>
    </dgm:pt>
    <dgm:pt modelId="{D82CFD58-DB9F-412B-9819-78ED7251F36A}" type="pres">
      <dgm:prSet presAssocID="{F5D9A030-6E3C-4F35-B2C3-C8F27B2E2C12}" presName="hierRoot3" presStyleCnt="0"/>
      <dgm:spPr/>
    </dgm:pt>
    <dgm:pt modelId="{B2B6ECDD-570A-446B-B409-C14904D0DE9A}" type="pres">
      <dgm:prSet presAssocID="{F5D9A030-6E3C-4F35-B2C3-C8F27B2E2C12}" presName="composite3" presStyleCnt="0"/>
      <dgm:spPr/>
    </dgm:pt>
    <dgm:pt modelId="{19F5796B-26A6-4992-A869-F5A88582BE05}" type="pres">
      <dgm:prSet presAssocID="{F5D9A030-6E3C-4F35-B2C3-C8F27B2E2C12}" presName="background3" presStyleLbl="node3" presStyleIdx="0" presStyleCnt="1"/>
      <dgm:spPr>
        <a:solidFill>
          <a:srgbClr val="0F5494"/>
        </a:solidFill>
      </dgm:spPr>
    </dgm:pt>
    <dgm:pt modelId="{FCB75B2D-1EF7-4430-B193-9DCD371D91A7}" type="pres">
      <dgm:prSet presAssocID="{F5D9A030-6E3C-4F35-B2C3-C8F27B2E2C12}" presName="text3" presStyleLbl="fgAcc3" presStyleIdx="0" presStyleCnt="1">
        <dgm:presLayoutVars>
          <dgm:chPref val="3"/>
        </dgm:presLayoutVars>
      </dgm:prSet>
      <dgm:spPr/>
      <dgm:t>
        <a:bodyPr/>
        <a:lstStyle/>
        <a:p>
          <a:endParaRPr lang="en-GB"/>
        </a:p>
      </dgm:t>
    </dgm:pt>
    <dgm:pt modelId="{EC7CEDE8-653B-47C9-961A-AC59E3D178B0}" type="pres">
      <dgm:prSet presAssocID="{F5D9A030-6E3C-4F35-B2C3-C8F27B2E2C12}" presName="hierChild4" presStyleCnt="0"/>
      <dgm:spPr/>
    </dgm:pt>
  </dgm:ptLst>
  <dgm:cxnLst>
    <dgm:cxn modelId="{3BBB401D-E07E-48B3-BF27-58DB371F5411}" srcId="{6F46836E-E900-48AD-8F36-BAFF5E9A330F}" destId="{F5D9A030-6E3C-4F35-B2C3-C8F27B2E2C12}" srcOrd="0" destOrd="0" parTransId="{856614B9-1DB8-495A-80E5-6928EBD56D35}" sibTransId="{D7146F70-D450-4401-8771-3AE107E07DE8}"/>
    <dgm:cxn modelId="{DD109857-15C2-40C1-8289-F86D625A2F65}" srcId="{2A0ED4F2-A590-4E3D-B561-669DAAF68E9A}" destId="{6F46836E-E900-48AD-8F36-BAFF5E9A330F}" srcOrd="1" destOrd="0" parTransId="{E4E42561-124B-4BB5-BDE5-657E243BAC27}" sibTransId="{06E80B0E-4889-4F1B-9ABF-0290FC115CBD}"/>
    <dgm:cxn modelId="{C6DD4E0A-DA9A-4014-988C-3613913535C7}" type="presOf" srcId="{5F3DA8A7-66BF-48CA-9CFC-46B43806F137}" destId="{E5FFA21D-DEE1-4784-9B6E-DEDD3A95759A}" srcOrd="0" destOrd="0" presId="urn:microsoft.com/office/officeart/2005/8/layout/hierarchy1"/>
    <dgm:cxn modelId="{6F2DA2E6-EE85-40A2-9475-B0F7EF81EEB2}" srcId="{2A0ED4F2-A590-4E3D-B561-669DAAF68E9A}" destId="{EA31FDE2-75FC-4F93-828D-F8C12FCBC222}" srcOrd="0" destOrd="0" parTransId="{5F3DA8A7-66BF-48CA-9CFC-46B43806F137}" sibTransId="{50011BA3-ABD2-41A8-A083-6FAD031E5DD8}"/>
    <dgm:cxn modelId="{B1730800-17B4-4CB1-9AC3-AC2C2E232022}" srcId="{F59FCF6D-E5CF-42BE-9A8E-5E21CF738636}" destId="{2A0ED4F2-A590-4E3D-B561-669DAAF68E9A}" srcOrd="0" destOrd="0" parTransId="{7F26898A-A782-414B-9876-A84ACC85AC15}" sibTransId="{52BF0A8E-4279-49EC-BCA2-1B881189624D}"/>
    <dgm:cxn modelId="{9A391D2F-52F2-4CFA-96F4-3EE7C83626CE}" type="presOf" srcId="{2A0ED4F2-A590-4E3D-B561-669DAAF68E9A}" destId="{90907D05-4803-4867-94C8-7CF47C5C4BC0}" srcOrd="0" destOrd="0" presId="urn:microsoft.com/office/officeart/2005/8/layout/hierarchy1"/>
    <dgm:cxn modelId="{081146CA-58F2-4090-8C75-33F6EF53D36C}" type="presOf" srcId="{EA31FDE2-75FC-4F93-828D-F8C12FCBC222}" destId="{A4637627-F45C-4FC6-A350-75DEECCAB67E}" srcOrd="0" destOrd="0" presId="urn:microsoft.com/office/officeart/2005/8/layout/hierarchy1"/>
    <dgm:cxn modelId="{3E64511A-4005-4846-8F29-4832E64034F6}" type="presOf" srcId="{856614B9-1DB8-495A-80E5-6928EBD56D35}" destId="{853381FD-C8D4-4D3D-B39B-FF03E2E3777E}" srcOrd="0" destOrd="0" presId="urn:microsoft.com/office/officeart/2005/8/layout/hierarchy1"/>
    <dgm:cxn modelId="{929A80C0-E588-43D5-BB79-621DB5280CCC}" type="presOf" srcId="{F5D9A030-6E3C-4F35-B2C3-C8F27B2E2C12}" destId="{FCB75B2D-1EF7-4430-B193-9DCD371D91A7}" srcOrd="0" destOrd="0" presId="urn:microsoft.com/office/officeart/2005/8/layout/hierarchy1"/>
    <dgm:cxn modelId="{59489846-1B5A-4767-8D8A-F91813A2BC2C}" type="presOf" srcId="{6F46836E-E900-48AD-8F36-BAFF5E9A330F}" destId="{D23720F1-F033-4570-8B38-0F944A4EA9F9}" srcOrd="0" destOrd="0" presId="urn:microsoft.com/office/officeart/2005/8/layout/hierarchy1"/>
    <dgm:cxn modelId="{C8614485-31CB-4733-9661-71B58D489037}" type="presOf" srcId="{F59FCF6D-E5CF-42BE-9A8E-5E21CF738636}" destId="{A92418FB-B64F-493F-9474-0019E3616DCC}" srcOrd="0" destOrd="0" presId="urn:microsoft.com/office/officeart/2005/8/layout/hierarchy1"/>
    <dgm:cxn modelId="{B227479E-F7AD-4DF1-B60A-91935DD150DA}" type="presOf" srcId="{E4E42561-124B-4BB5-BDE5-657E243BAC27}" destId="{089D331A-E9CA-4E28-B143-0982F8C33A8C}" srcOrd="0" destOrd="0" presId="urn:microsoft.com/office/officeart/2005/8/layout/hierarchy1"/>
    <dgm:cxn modelId="{D7681A3D-D4D2-4EA0-98E0-C6338741C0F6}" type="presParOf" srcId="{A92418FB-B64F-493F-9474-0019E3616DCC}" destId="{89C8112C-76D1-443A-AE53-6EF5A0AC8DB1}" srcOrd="0" destOrd="0" presId="urn:microsoft.com/office/officeart/2005/8/layout/hierarchy1"/>
    <dgm:cxn modelId="{E603C988-FBFE-4E1F-AC11-BE5EB96C8619}" type="presParOf" srcId="{89C8112C-76D1-443A-AE53-6EF5A0AC8DB1}" destId="{39CDF778-9EA0-43A8-88F0-EF0261192B9D}" srcOrd="0" destOrd="0" presId="urn:microsoft.com/office/officeart/2005/8/layout/hierarchy1"/>
    <dgm:cxn modelId="{B7C8B1EA-9D58-4E17-BA9D-C67D8F0604C2}" type="presParOf" srcId="{39CDF778-9EA0-43A8-88F0-EF0261192B9D}" destId="{9274F8FF-3F3A-4A0C-B52B-EDA715DEB80B}" srcOrd="0" destOrd="0" presId="urn:microsoft.com/office/officeart/2005/8/layout/hierarchy1"/>
    <dgm:cxn modelId="{558F45F9-B879-496F-BD19-DAD094971F80}" type="presParOf" srcId="{39CDF778-9EA0-43A8-88F0-EF0261192B9D}" destId="{90907D05-4803-4867-94C8-7CF47C5C4BC0}" srcOrd="1" destOrd="0" presId="urn:microsoft.com/office/officeart/2005/8/layout/hierarchy1"/>
    <dgm:cxn modelId="{50A0A414-6015-4B2A-9915-AE96F1545591}" type="presParOf" srcId="{89C8112C-76D1-443A-AE53-6EF5A0AC8DB1}" destId="{73782FFE-D8FF-4B58-8874-B5D208F425FA}" srcOrd="1" destOrd="0" presId="urn:microsoft.com/office/officeart/2005/8/layout/hierarchy1"/>
    <dgm:cxn modelId="{4B939D70-D27D-4AC4-8EC0-CE8E5D106D54}" type="presParOf" srcId="{73782FFE-D8FF-4B58-8874-B5D208F425FA}" destId="{E5FFA21D-DEE1-4784-9B6E-DEDD3A95759A}" srcOrd="0" destOrd="0" presId="urn:microsoft.com/office/officeart/2005/8/layout/hierarchy1"/>
    <dgm:cxn modelId="{AE23C41E-5163-4CBE-A6CD-4432C327DCDC}" type="presParOf" srcId="{73782FFE-D8FF-4B58-8874-B5D208F425FA}" destId="{98BA8787-BAD9-4854-AA05-BC8E6CE124D5}" srcOrd="1" destOrd="0" presId="urn:microsoft.com/office/officeart/2005/8/layout/hierarchy1"/>
    <dgm:cxn modelId="{45DEB4E0-7FC8-4317-A604-34B78320C0E9}" type="presParOf" srcId="{98BA8787-BAD9-4854-AA05-BC8E6CE124D5}" destId="{35EDB0FC-63C6-42BC-98B7-480D228BF74D}" srcOrd="0" destOrd="0" presId="urn:microsoft.com/office/officeart/2005/8/layout/hierarchy1"/>
    <dgm:cxn modelId="{85A7B20C-121B-401E-9BD8-7D18A2DDD78F}" type="presParOf" srcId="{35EDB0FC-63C6-42BC-98B7-480D228BF74D}" destId="{6667946A-D47F-43EF-A738-31093B50BB12}" srcOrd="0" destOrd="0" presId="urn:microsoft.com/office/officeart/2005/8/layout/hierarchy1"/>
    <dgm:cxn modelId="{5190DAE2-3FF6-4B8C-BC1A-8B5CADD6549E}" type="presParOf" srcId="{35EDB0FC-63C6-42BC-98B7-480D228BF74D}" destId="{A4637627-F45C-4FC6-A350-75DEECCAB67E}" srcOrd="1" destOrd="0" presId="urn:microsoft.com/office/officeart/2005/8/layout/hierarchy1"/>
    <dgm:cxn modelId="{0ED7213B-01DA-4A40-94A7-C643A0FC3DDD}" type="presParOf" srcId="{98BA8787-BAD9-4854-AA05-BC8E6CE124D5}" destId="{7FE92D54-B073-4654-A2E3-C78ACA928933}" srcOrd="1" destOrd="0" presId="urn:microsoft.com/office/officeart/2005/8/layout/hierarchy1"/>
    <dgm:cxn modelId="{2689E69A-CC3F-43A4-9250-B7D73FEDA65B}" type="presParOf" srcId="{73782FFE-D8FF-4B58-8874-B5D208F425FA}" destId="{089D331A-E9CA-4E28-B143-0982F8C33A8C}" srcOrd="2" destOrd="0" presId="urn:microsoft.com/office/officeart/2005/8/layout/hierarchy1"/>
    <dgm:cxn modelId="{E85881C5-1EC6-4ECE-B2C6-89B1B17627F5}" type="presParOf" srcId="{73782FFE-D8FF-4B58-8874-B5D208F425FA}" destId="{A579100B-B7AB-4DC0-A4A8-6C30EC1140F4}" srcOrd="3" destOrd="0" presId="urn:microsoft.com/office/officeart/2005/8/layout/hierarchy1"/>
    <dgm:cxn modelId="{7AE0D893-4708-40FC-86C6-067CA21B339B}" type="presParOf" srcId="{A579100B-B7AB-4DC0-A4A8-6C30EC1140F4}" destId="{1D28544C-0545-440F-ADA0-749096010F65}" srcOrd="0" destOrd="0" presId="urn:microsoft.com/office/officeart/2005/8/layout/hierarchy1"/>
    <dgm:cxn modelId="{B67F04D8-D880-4E9F-AE74-B55013FEC42E}" type="presParOf" srcId="{1D28544C-0545-440F-ADA0-749096010F65}" destId="{2CCE5420-8BDC-4A0B-8974-00C8DE5E37E8}" srcOrd="0" destOrd="0" presId="urn:microsoft.com/office/officeart/2005/8/layout/hierarchy1"/>
    <dgm:cxn modelId="{AF3650FA-7E47-480D-BF22-620AC8F39B7E}" type="presParOf" srcId="{1D28544C-0545-440F-ADA0-749096010F65}" destId="{D23720F1-F033-4570-8B38-0F944A4EA9F9}" srcOrd="1" destOrd="0" presId="urn:microsoft.com/office/officeart/2005/8/layout/hierarchy1"/>
    <dgm:cxn modelId="{30A9ED39-0570-4C5A-9E49-7303A3D4E989}" type="presParOf" srcId="{A579100B-B7AB-4DC0-A4A8-6C30EC1140F4}" destId="{2B81A631-055F-4B58-ACC6-648C6DAE6D89}" srcOrd="1" destOrd="0" presId="urn:microsoft.com/office/officeart/2005/8/layout/hierarchy1"/>
    <dgm:cxn modelId="{767883FC-100C-4041-B264-610080A01661}" type="presParOf" srcId="{2B81A631-055F-4B58-ACC6-648C6DAE6D89}" destId="{853381FD-C8D4-4D3D-B39B-FF03E2E3777E}" srcOrd="0" destOrd="0" presId="urn:microsoft.com/office/officeart/2005/8/layout/hierarchy1"/>
    <dgm:cxn modelId="{157F8D12-EFCA-478C-A0E7-0FDE1CB205E0}" type="presParOf" srcId="{2B81A631-055F-4B58-ACC6-648C6DAE6D89}" destId="{D82CFD58-DB9F-412B-9819-78ED7251F36A}" srcOrd="1" destOrd="0" presId="urn:microsoft.com/office/officeart/2005/8/layout/hierarchy1"/>
    <dgm:cxn modelId="{B1C606B1-DF5C-4817-A820-5929B0783D4F}" type="presParOf" srcId="{D82CFD58-DB9F-412B-9819-78ED7251F36A}" destId="{B2B6ECDD-570A-446B-B409-C14904D0DE9A}" srcOrd="0" destOrd="0" presId="urn:microsoft.com/office/officeart/2005/8/layout/hierarchy1"/>
    <dgm:cxn modelId="{5FC2CB9D-AD91-4D0A-BF15-ECCE221F64F8}" type="presParOf" srcId="{B2B6ECDD-570A-446B-B409-C14904D0DE9A}" destId="{19F5796B-26A6-4992-A869-F5A88582BE05}" srcOrd="0" destOrd="0" presId="urn:microsoft.com/office/officeart/2005/8/layout/hierarchy1"/>
    <dgm:cxn modelId="{9E99C7F0-2788-4C2C-802B-D7FDD1A4CDCF}" type="presParOf" srcId="{B2B6ECDD-570A-446B-B409-C14904D0DE9A}" destId="{FCB75B2D-1EF7-4430-B193-9DCD371D91A7}" srcOrd="1" destOrd="0" presId="urn:microsoft.com/office/officeart/2005/8/layout/hierarchy1"/>
    <dgm:cxn modelId="{1B727303-0B50-42A8-8EDA-D8BA7A45A866}" type="presParOf" srcId="{D82CFD58-DB9F-412B-9819-78ED7251F36A}" destId="{EC7CEDE8-653B-47C9-961A-AC59E3D178B0}" srcOrd="1" destOrd="0" presId="urn:microsoft.com/office/officeart/2005/8/layout/hierarchy1"/>
  </dgm:cxnLst>
  <dgm:bg>
    <a:solidFill>
      <a:schemeClr val="lt1">
        <a:hueOff val="0"/>
        <a:satOff val="0"/>
        <a:lumOff val="0"/>
      </a:schemeClr>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9FCF6D-E5CF-42BE-9A8E-5E21CF7386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2A0ED4F2-A590-4E3D-B561-669DAAF68E9A}">
      <dgm:prSet phldrT="[Text]" custT="1"/>
      <dgm:spPr>
        <a:ln>
          <a:solidFill>
            <a:srgbClr val="0F5494"/>
          </a:solidFill>
        </a:ln>
      </dgm:spPr>
      <dgm:t>
        <a:bodyPr/>
        <a:lstStyle/>
        <a:p>
          <a:r>
            <a:rPr lang="en-IE" sz="1600" b="1" dirty="0" smtClean="0">
              <a:solidFill>
                <a:srgbClr val="0F5494"/>
              </a:solidFill>
            </a:rPr>
            <a:t>CLASS </a:t>
          </a:r>
          <a:r>
            <a:rPr lang="en-IE" sz="1600" b="1" dirty="0" err="1" smtClean="0">
              <a:solidFill>
                <a:srgbClr val="0F5494"/>
              </a:solidFill>
            </a:rPr>
            <a:t>IIb</a:t>
          </a:r>
          <a:endParaRPr lang="en-GB" sz="1600" b="1" dirty="0">
            <a:solidFill>
              <a:srgbClr val="0F5494"/>
            </a:solidFill>
          </a:endParaRPr>
        </a:p>
      </dgm:t>
    </dgm:pt>
    <dgm:pt modelId="{7F26898A-A782-414B-9876-A84ACC85AC15}" type="parTrans" cxnId="{B1730800-17B4-4CB1-9AC3-AC2C2E232022}">
      <dgm:prSet/>
      <dgm:spPr/>
      <dgm:t>
        <a:bodyPr/>
        <a:lstStyle/>
        <a:p>
          <a:endParaRPr lang="en-GB"/>
        </a:p>
      </dgm:t>
    </dgm:pt>
    <dgm:pt modelId="{52BF0A8E-4279-49EC-BCA2-1B881189624D}" type="sibTrans" cxnId="{B1730800-17B4-4CB1-9AC3-AC2C2E232022}">
      <dgm:prSet/>
      <dgm:spPr/>
      <dgm:t>
        <a:bodyPr/>
        <a:lstStyle/>
        <a:p>
          <a:endParaRPr lang="en-GB"/>
        </a:p>
      </dgm:t>
    </dgm:pt>
    <dgm:pt modelId="{6F46836E-E900-48AD-8F36-BAFF5E9A330F}">
      <dgm:prSet phldrT="[Text]"/>
      <dgm:spPr>
        <a:ln>
          <a:solidFill>
            <a:srgbClr val="0F5494"/>
          </a:solidFill>
        </a:ln>
      </dgm:spPr>
      <dgm:t>
        <a:bodyPr/>
        <a:lstStyle/>
        <a:p>
          <a:r>
            <a:rPr lang="en-IE" b="1" dirty="0" smtClean="0">
              <a:solidFill>
                <a:srgbClr val="0F5494"/>
              </a:solidFill>
            </a:rPr>
            <a:t>Annex X</a:t>
          </a:r>
        </a:p>
        <a:p>
          <a:r>
            <a:rPr lang="en-IE" dirty="0" smtClean="0">
              <a:solidFill>
                <a:srgbClr val="0F5494"/>
              </a:solidFill>
            </a:rPr>
            <a:t>Conformity assessment based on type-examination</a:t>
          </a:r>
          <a:endParaRPr lang="en-GB" dirty="0">
            <a:solidFill>
              <a:srgbClr val="0F5494"/>
            </a:solidFill>
          </a:endParaRPr>
        </a:p>
      </dgm:t>
    </dgm:pt>
    <dgm:pt modelId="{E4E42561-124B-4BB5-BDE5-657E243BAC27}" type="parTrans" cxnId="{DD109857-15C2-40C1-8289-F86D625A2F65}">
      <dgm:prSet/>
      <dgm:spPr/>
      <dgm:t>
        <a:bodyPr/>
        <a:lstStyle/>
        <a:p>
          <a:endParaRPr lang="en-GB"/>
        </a:p>
      </dgm:t>
    </dgm:pt>
    <dgm:pt modelId="{06E80B0E-4889-4F1B-9ABF-0290FC115CBD}" type="sibTrans" cxnId="{DD109857-15C2-40C1-8289-F86D625A2F65}">
      <dgm:prSet/>
      <dgm:spPr/>
      <dgm:t>
        <a:bodyPr/>
        <a:lstStyle/>
        <a:p>
          <a:endParaRPr lang="en-GB"/>
        </a:p>
      </dgm:t>
    </dgm:pt>
    <dgm:pt modelId="{F5D9A030-6E3C-4F35-B2C3-C8F27B2E2C12}">
      <dgm:prSet phldrT="[Text]"/>
      <dgm:spPr>
        <a:ln>
          <a:solidFill>
            <a:srgbClr val="0F5494"/>
          </a:solidFill>
        </a:ln>
      </dgm:spPr>
      <dgm:t>
        <a:bodyPr/>
        <a:lstStyle/>
        <a:p>
          <a:r>
            <a:rPr lang="en-IE" b="1" dirty="0" smtClean="0">
              <a:solidFill>
                <a:srgbClr val="0F5494"/>
              </a:solidFill>
            </a:rPr>
            <a:t>Annex XI</a:t>
          </a:r>
        </a:p>
        <a:p>
          <a:r>
            <a:rPr lang="en-IE" dirty="0" smtClean="0">
              <a:solidFill>
                <a:srgbClr val="0F5494"/>
              </a:solidFill>
            </a:rPr>
            <a:t>Conformity assessment based on product conformity verification</a:t>
          </a:r>
          <a:endParaRPr lang="en-GB" dirty="0">
            <a:solidFill>
              <a:srgbClr val="0F5494"/>
            </a:solidFill>
          </a:endParaRPr>
        </a:p>
      </dgm:t>
    </dgm:pt>
    <dgm:pt modelId="{856614B9-1DB8-495A-80E5-6928EBD56D35}" type="parTrans" cxnId="{3BBB401D-E07E-48B3-BF27-58DB371F5411}">
      <dgm:prSet/>
      <dgm:spPr/>
      <dgm:t>
        <a:bodyPr/>
        <a:lstStyle/>
        <a:p>
          <a:endParaRPr lang="en-GB"/>
        </a:p>
      </dgm:t>
    </dgm:pt>
    <dgm:pt modelId="{D7146F70-D450-4401-8771-3AE107E07DE8}" type="sibTrans" cxnId="{3BBB401D-E07E-48B3-BF27-58DB371F5411}">
      <dgm:prSet/>
      <dgm:spPr/>
      <dgm:t>
        <a:bodyPr/>
        <a:lstStyle/>
        <a:p>
          <a:endParaRPr lang="en-GB"/>
        </a:p>
      </dgm:t>
    </dgm:pt>
    <dgm:pt modelId="{1661830C-2700-4F04-8C62-E5523310C9BC}">
      <dgm:prSet phldrT="[Text]"/>
      <dgm:spPr>
        <a:ln>
          <a:solidFill>
            <a:srgbClr val="0F5494"/>
          </a:solidFill>
        </a:ln>
      </dgm:spPr>
      <dgm:t>
        <a:bodyPr/>
        <a:lstStyle/>
        <a:p>
          <a:r>
            <a:rPr lang="en-IE" b="1" dirty="0" smtClean="0">
              <a:solidFill>
                <a:srgbClr val="0F5494"/>
              </a:solidFill>
            </a:rPr>
            <a:t>Chapters I and III of Annex IX</a:t>
          </a:r>
        </a:p>
        <a:p>
          <a:r>
            <a:rPr lang="en-IE" dirty="0" smtClean="0">
              <a:solidFill>
                <a:srgbClr val="0F5494"/>
              </a:solidFill>
            </a:rPr>
            <a:t>Conformity assessment based on a quality management system and on assessment of technical documentation</a:t>
          </a:r>
          <a:endParaRPr lang="en-GB" dirty="0">
            <a:solidFill>
              <a:srgbClr val="0F5494"/>
            </a:solidFill>
          </a:endParaRPr>
        </a:p>
      </dgm:t>
    </dgm:pt>
    <dgm:pt modelId="{AD755292-FA78-4F89-94EB-F0567E67BDCF}" type="parTrans" cxnId="{084F9586-AAC2-422F-97C5-173E8CDFAF14}">
      <dgm:prSet/>
      <dgm:spPr/>
      <dgm:t>
        <a:bodyPr/>
        <a:lstStyle/>
        <a:p>
          <a:endParaRPr lang="en-GB"/>
        </a:p>
      </dgm:t>
    </dgm:pt>
    <dgm:pt modelId="{064CD88F-B298-40A6-AC8D-255C89C47A2E}" type="sibTrans" cxnId="{084F9586-AAC2-422F-97C5-173E8CDFAF14}">
      <dgm:prSet/>
      <dgm:spPr/>
      <dgm:t>
        <a:bodyPr/>
        <a:lstStyle/>
        <a:p>
          <a:endParaRPr lang="en-GB"/>
        </a:p>
      </dgm:t>
    </dgm:pt>
    <dgm:pt modelId="{3D6A2BBE-3980-434C-9515-E02E2A801473}">
      <dgm:prSet phldrT="[Text]"/>
      <dgm:spPr>
        <a:ln>
          <a:solidFill>
            <a:srgbClr val="0F5494"/>
          </a:solidFill>
        </a:ln>
      </dgm:spPr>
      <dgm:t>
        <a:bodyPr/>
        <a:lstStyle/>
        <a:p>
          <a:r>
            <a:rPr lang="en-IE" b="0" dirty="0" smtClean="0">
              <a:solidFill>
                <a:srgbClr val="0F5494"/>
              </a:solidFill>
            </a:rPr>
            <a:t>Assessment of the technical documentation  as specified in </a:t>
          </a:r>
          <a:r>
            <a:rPr lang="en-IE" b="1" dirty="0" smtClean="0">
              <a:solidFill>
                <a:srgbClr val="0F5494"/>
              </a:solidFill>
            </a:rPr>
            <a:t>Section 4 of Annex IX </a:t>
          </a:r>
          <a:r>
            <a:rPr lang="en-IE" dirty="0" smtClean="0">
              <a:solidFill>
                <a:srgbClr val="0F5494"/>
              </a:solidFill>
            </a:rPr>
            <a:t>of at least </a:t>
          </a:r>
          <a:r>
            <a:rPr lang="en-IE" b="1" dirty="0" smtClean="0">
              <a:solidFill>
                <a:srgbClr val="0F5494"/>
              </a:solidFill>
            </a:rPr>
            <a:t>one representative device per generic device group</a:t>
          </a:r>
          <a:endParaRPr lang="en-GB" b="1" dirty="0">
            <a:solidFill>
              <a:srgbClr val="0F5494"/>
            </a:solidFill>
          </a:endParaRPr>
        </a:p>
      </dgm:t>
    </dgm:pt>
    <dgm:pt modelId="{AD240188-025D-4A67-8652-563D3527BAF4}" type="parTrans" cxnId="{D4196B78-7D2F-4316-ACB2-B6318FE9301F}">
      <dgm:prSet/>
      <dgm:spPr/>
      <dgm:t>
        <a:bodyPr/>
        <a:lstStyle/>
        <a:p>
          <a:endParaRPr lang="en-GB"/>
        </a:p>
      </dgm:t>
    </dgm:pt>
    <dgm:pt modelId="{11333EEB-6DF6-48C6-99DC-A3F79ACA0DFD}" type="sibTrans" cxnId="{D4196B78-7D2F-4316-ACB2-B6318FE9301F}">
      <dgm:prSet/>
      <dgm:spPr/>
      <dgm:t>
        <a:bodyPr/>
        <a:lstStyle/>
        <a:p>
          <a:endParaRPr lang="en-GB"/>
        </a:p>
      </dgm:t>
    </dgm:pt>
    <dgm:pt modelId="{A92418FB-B64F-493F-9474-0019E3616DCC}" type="pres">
      <dgm:prSet presAssocID="{F59FCF6D-E5CF-42BE-9A8E-5E21CF738636}" presName="hierChild1" presStyleCnt="0">
        <dgm:presLayoutVars>
          <dgm:chPref val="1"/>
          <dgm:dir/>
          <dgm:animOne val="branch"/>
          <dgm:animLvl val="lvl"/>
          <dgm:resizeHandles/>
        </dgm:presLayoutVars>
      </dgm:prSet>
      <dgm:spPr/>
      <dgm:t>
        <a:bodyPr/>
        <a:lstStyle/>
        <a:p>
          <a:endParaRPr lang="en-GB"/>
        </a:p>
      </dgm:t>
    </dgm:pt>
    <dgm:pt modelId="{89C8112C-76D1-443A-AE53-6EF5A0AC8DB1}" type="pres">
      <dgm:prSet presAssocID="{2A0ED4F2-A590-4E3D-B561-669DAAF68E9A}" presName="hierRoot1" presStyleCnt="0"/>
      <dgm:spPr/>
    </dgm:pt>
    <dgm:pt modelId="{39CDF778-9EA0-43A8-88F0-EF0261192B9D}" type="pres">
      <dgm:prSet presAssocID="{2A0ED4F2-A590-4E3D-B561-669DAAF68E9A}" presName="composite" presStyleCnt="0"/>
      <dgm:spPr/>
    </dgm:pt>
    <dgm:pt modelId="{9274F8FF-3F3A-4A0C-B52B-EDA715DEB80B}" type="pres">
      <dgm:prSet presAssocID="{2A0ED4F2-A590-4E3D-B561-669DAAF68E9A}" presName="background" presStyleLbl="node0" presStyleIdx="0" presStyleCnt="1"/>
      <dgm:spPr>
        <a:solidFill>
          <a:srgbClr val="0F5494"/>
        </a:solidFill>
      </dgm:spPr>
    </dgm:pt>
    <dgm:pt modelId="{90907D05-4803-4867-94C8-7CF47C5C4BC0}" type="pres">
      <dgm:prSet presAssocID="{2A0ED4F2-A590-4E3D-B561-669DAAF68E9A}" presName="text" presStyleLbl="fgAcc0" presStyleIdx="0" presStyleCnt="1">
        <dgm:presLayoutVars>
          <dgm:chPref val="3"/>
        </dgm:presLayoutVars>
      </dgm:prSet>
      <dgm:spPr/>
      <dgm:t>
        <a:bodyPr/>
        <a:lstStyle/>
        <a:p>
          <a:endParaRPr lang="en-GB"/>
        </a:p>
      </dgm:t>
    </dgm:pt>
    <dgm:pt modelId="{73782FFE-D8FF-4B58-8874-B5D208F425FA}" type="pres">
      <dgm:prSet presAssocID="{2A0ED4F2-A590-4E3D-B561-669DAAF68E9A}" presName="hierChild2" presStyleCnt="0"/>
      <dgm:spPr/>
    </dgm:pt>
    <dgm:pt modelId="{C09662D5-622C-4DFE-A828-442E0ECB6914}" type="pres">
      <dgm:prSet presAssocID="{AD755292-FA78-4F89-94EB-F0567E67BDCF}" presName="Name10" presStyleLbl="parChTrans1D2" presStyleIdx="0" presStyleCnt="2"/>
      <dgm:spPr/>
      <dgm:t>
        <a:bodyPr/>
        <a:lstStyle/>
        <a:p>
          <a:endParaRPr lang="en-GB"/>
        </a:p>
      </dgm:t>
    </dgm:pt>
    <dgm:pt modelId="{EC9A4607-6E54-4B45-A07B-7D92BF1EF521}" type="pres">
      <dgm:prSet presAssocID="{1661830C-2700-4F04-8C62-E5523310C9BC}" presName="hierRoot2" presStyleCnt="0"/>
      <dgm:spPr/>
    </dgm:pt>
    <dgm:pt modelId="{CFCFD736-4715-41EA-B37D-7F1BAC732D19}" type="pres">
      <dgm:prSet presAssocID="{1661830C-2700-4F04-8C62-E5523310C9BC}" presName="composite2" presStyleCnt="0"/>
      <dgm:spPr/>
    </dgm:pt>
    <dgm:pt modelId="{2E7AB0B3-67C9-440F-AABF-1AB9270B8917}" type="pres">
      <dgm:prSet presAssocID="{1661830C-2700-4F04-8C62-E5523310C9BC}" presName="background2" presStyleLbl="node2" presStyleIdx="0" presStyleCnt="2"/>
      <dgm:spPr>
        <a:solidFill>
          <a:srgbClr val="0F5494"/>
        </a:solidFill>
      </dgm:spPr>
      <dgm:t>
        <a:bodyPr/>
        <a:lstStyle/>
        <a:p>
          <a:endParaRPr lang="en-GB"/>
        </a:p>
      </dgm:t>
    </dgm:pt>
    <dgm:pt modelId="{38FFA0C0-2617-4F80-A640-95F03FF460EA}" type="pres">
      <dgm:prSet presAssocID="{1661830C-2700-4F04-8C62-E5523310C9BC}" presName="text2" presStyleLbl="fgAcc2" presStyleIdx="0" presStyleCnt="2">
        <dgm:presLayoutVars>
          <dgm:chPref val="3"/>
        </dgm:presLayoutVars>
      </dgm:prSet>
      <dgm:spPr/>
      <dgm:t>
        <a:bodyPr/>
        <a:lstStyle/>
        <a:p>
          <a:endParaRPr lang="en-GB"/>
        </a:p>
      </dgm:t>
    </dgm:pt>
    <dgm:pt modelId="{E9CBD04D-8060-4F90-8E3F-90D5DDFAEF5F}" type="pres">
      <dgm:prSet presAssocID="{1661830C-2700-4F04-8C62-E5523310C9BC}" presName="hierChild3" presStyleCnt="0"/>
      <dgm:spPr/>
    </dgm:pt>
    <dgm:pt modelId="{309D6925-7A19-4E66-9018-60B6ED7461D6}" type="pres">
      <dgm:prSet presAssocID="{AD240188-025D-4A67-8652-563D3527BAF4}" presName="Name17" presStyleLbl="parChTrans1D3" presStyleIdx="0" presStyleCnt="2"/>
      <dgm:spPr/>
      <dgm:t>
        <a:bodyPr/>
        <a:lstStyle/>
        <a:p>
          <a:endParaRPr lang="en-GB"/>
        </a:p>
      </dgm:t>
    </dgm:pt>
    <dgm:pt modelId="{A66FD83F-97EC-4092-9C35-00413185EA35}" type="pres">
      <dgm:prSet presAssocID="{3D6A2BBE-3980-434C-9515-E02E2A801473}" presName="hierRoot3" presStyleCnt="0"/>
      <dgm:spPr/>
    </dgm:pt>
    <dgm:pt modelId="{24A20CC4-67C0-4799-831C-A7D3763FD1EA}" type="pres">
      <dgm:prSet presAssocID="{3D6A2BBE-3980-434C-9515-E02E2A801473}" presName="composite3" presStyleCnt="0"/>
      <dgm:spPr/>
    </dgm:pt>
    <dgm:pt modelId="{A66C361F-D545-4B0C-B68F-CBEAC2E8F7FA}" type="pres">
      <dgm:prSet presAssocID="{3D6A2BBE-3980-434C-9515-E02E2A801473}" presName="background3" presStyleLbl="node3" presStyleIdx="0" presStyleCnt="2"/>
      <dgm:spPr>
        <a:solidFill>
          <a:srgbClr val="0F5494"/>
        </a:solidFill>
      </dgm:spPr>
      <dgm:t>
        <a:bodyPr/>
        <a:lstStyle/>
        <a:p>
          <a:endParaRPr lang="en-GB"/>
        </a:p>
      </dgm:t>
    </dgm:pt>
    <dgm:pt modelId="{4DFFFEED-6F13-42EB-828A-F9407A8A4C7F}" type="pres">
      <dgm:prSet presAssocID="{3D6A2BBE-3980-434C-9515-E02E2A801473}" presName="text3" presStyleLbl="fgAcc3" presStyleIdx="0" presStyleCnt="2">
        <dgm:presLayoutVars>
          <dgm:chPref val="3"/>
        </dgm:presLayoutVars>
      </dgm:prSet>
      <dgm:spPr/>
      <dgm:t>
        <a:bodyPr/>
        <a:lstStyle/>
        <a:p>
          <a:endParaRPr lang="en-GB"/>
        </a:p>
      </dgm:t>
    </dgm:pt>
    <dgm:pt modelId="{9E561CFA-C236-4197-86DA-43E00172C350}" type="pres">
      <dgm:prSet presAssocID="{3D6A2BBE-3980-434C-9515-E02E2A801473}" presName="hierChild4" presStyleCnt="0"/>
      <dgm:spPr/>
    </dgm:pt>
    <dgm:pt modelId="{089D331A-E9CA-4E28-B143-0982F8C33A8C}" type="pres">
      <dgm:prSet presAssocID="{E4E42561-124B-4BB5-BDE5-657E243BAC27}" presName="Name10" presStyleLbl="parChTrans1D2" presStyleIdx="1" presStyleCnt="2"/>
      <dgm:spPr/>
      <dgm:t>
        <a:bodyPr/>
        <a:lstStyle/>
        <a:p>
          <a:endParaRPr lang="en-GB"/>
        </a:p>
      </dgm:t>
    </dgm:pt>
    <dgm:pt modelId="{A579100B-B7AB-4DC0-A4A8-6C30EC1140F4}" type="pres">
      <dgm:prSet presAssocID="{6F46836E-E900-48AD-8F36-BAFF5E9A330F}" presName="hierRoot2" presStyleCnt="0"/>
      <dgm:spPr/>
    </dgm:pt>
    <dgm:pt modelId="{1D28544C-0545-440F-ADA0-749096010F65}" type="pres">
      <dgm:prSet presAssocID="{6F46836E-E900-48AD-8F36-BAFF5E9A330F}" presName="composite2" presStyleCnt="0"/>
      <dgm:spPr/>
    </dgm:pt>
    <dgm:pt modelId="{2CCE5420-8BDC-4A0B-8974-00C8DE5E37E8}" type="pres">
      <dgm:prSet presAssocID="{6F46836E-E900-48AD-8F36-BAFF5E9A330F}" presName="background2" presStyleLbl="node2" presStyleIdx="1" presStyleCnt="2"/>
      <dgm:spPr>
        <a:solidFill>
          <a:srgbClr val="0F5494"/>
        </a:solidFill>
      </dgm:spPr>
    </dgm:pt>
    <dgm:pt modelId="{D23720F1-F033-4570-8B38-0F944A4EA9F9}" type="pres">
      <dgm:prSet presAssocID="{6F46836E-E900-48AD-8F36-BAFF5E9A330F}" presName="text2" presStyleLbl="fgAcc2" presStyleIdx="1" presStyleCnt="2">
        <dgm:presLayoutVars>
          <dgm:chPref val="3"/>
        </dgm:presLayoutVars>
      </dgm:prSet>
      <dgm:spPr/>
      <dgm:t>
        <a:bodyPr/>
        <a:lstStyle/>
        <a:p>
          <a:endParaRPr lang="en-GB"/>
        </a:p>
      </dgm:t>
    </dgm:pt>
    <dgm:pt modelId="{2B81A631-055F-4B58-ACC6-648C6DAE6D89}" type="pres">
      <dgm:prSet presAssocID="{6F46836E-E900-48AD-8F36-BAFF5E9A330F}" presName="hierChild3" presStyleCnt="0"/>
      <dgm:spPr/>
    </dgm:pt>
    <dgm:pt modelId="{853381FD-C8D4-4D3D-B39B-FF03E2E3777E}" type="pres">
      <dgm:prSet presAssocID="{856614B9-1DB8-495A-80E5-6928EBD56D35}" presName="Name17" presStyleLbl="parChTrans1D3" presStyleIdx="1" presStyleCnt="2"/>
      <dgm:spPr/>
      <dgm:t>
        <a:bodyPr/>
        <a:lstStyle/>
        <a:p>
          <a:endParaRPr lang="en-GB"/>
        </a:p>
      </dgm:t>
    </dgm:pt>
    <dgm:pt modelId="{D82CFD58-DB9F-412B-9819-78ED7251F36A}" type="pres">
      <dgm:prSet presAssocID="{F5D9A030-6E3C-4F35-B2C3-C8F27B2E2C12}" presName="hierRoot3" presStyleCnt="0"/>
      <dgm:spPr/>
    </dgm:pt>
    <dgm:pt modelId="{B2B6ECDD-570A-446B-B409-C14904D0DE9A}" type="pres">
      <dgm:prSet presAssocID="{F5D9A030-6E3C-4F35-B2C3-C8F27B2E2C12}" presName="composite3" presStyleCnt="0"/>
      <dgm:spPr/>
    </dgm:pt>
    <dgm:pt modelId="{19F5796B-26A6-4992-A869-F5A88582BE05}" type="pres">
      <dgm:prSet presAssocID="{F5D9A030-6E3C-4F35-B2C3-C8F27B2E2C12}" presName="background3" presStyleLbl="node3" presStyleIdx="1" presStyleCnt="2"/>
      <dgm:spPr>
        <a:solidFill>
          <a:srgbClr val="0F5494"/>
        </a:solidFill>
      </dgm:spPr>
    </dgm:pt>
    <dgm:pt modelId="{FCB75B2D-1EF7-4430-B193-9DCD371D91A7}" type="pres">
      <dgm:prSet presAssocID="{F5D9A030-6E3C-4F35-B2C3-C8F27B2E2C12}" presName="text3" presStyleLbl="fgAcc3" presStyleIdx="1" presStyleCnt="2">
        <dgm:presLayoutVars>
          <dgm:chPref val="3"/>
        </dgm:presLayoutVars>
      </dgm:prSet>
      <dgm:spPr/>
      <dgm:t>
        <a:bodyPr/>
        <a:lstStyle/>
        <a:p>
          <a:endParaRPr lang="en-GB"/>
        </a:p>
      </dgm:t>
    </dgm:pt>
    <dgm:pt modelId="{EC7CEDE8-653B-47C9-961A-AC59E3D178B0}" type="pres">
      <dgm:prSet presAssocID="{F5D9A030-6E3C-4F35-B2C3-C8F27B2E2C12}" presName="hierChild4" presStyleCnt="0"/>
      <dgm:spPr/>
    </dgm:pt>
  </dgm:ptLst>
  <dgm:cxnLst>
    <dgm:cxn modelId="{084F9586-AAC2-422F-97C5-173E8CDFAF14}" srcId="{2A0ED4F2-A590-4E3D-B561-669DAAF68E9A}" destId="{1661830C-2700-4F04-8C62-E5523310C9BC}" srcOrd="0" destOrd="0" parTransId="{AD755292-FA78-4F89-94EB-F0567E67BDCF}" sibTransId="{064CD88F-B298-40A6-AC8D-255C89C47A2E}"/>
    <dgm:cxn modelId="{20709F2B-A9DF-459C-8D93-816AB68BDAA3}" type="presOf" srcId="{1661830C-2700-4F04-8C62-E5523310C9BC}" destId="{38FFA0C0-2617-4F80-A640-95F03FF460EA}" srcOrd="0" destOrd="0" presId="urn:microsoft.com/office/officeart/2005/8/layout/hierarchy1"/>
    <dgm:cxn modelId="{3BBB401D-E07E-48B3-BF27-58DB371F5411}" srcId="{6F46836E-E900-48AD-8F36-BAFF5E9A330F}" destId="{F5D9A030-6E3C-4F35-B2C3-C8F27B2E2C12}" srcOrd="0" destOrd="0" parTransId="{856614B9-1DB8-495A-80E5-6928EBD56D35}" sibTransId="{D7146F70-D450-4401-8771-3AE107E07DE8}"/>
    <dgm:cxn modelId="{781E8479-B814-4401-BA69-DCE2BDDE377E}" type="presOf" srcId="{E4E42561-124B-4BB5-BDE5-657E243BAC27}" destId="{089D331A-E9CA-4E28-B143-0982F8C33A8C}" srcOrd="0" destOrd="0" presId="urn:microsoft.com/office/officeart/2005/8/layout/hierarchy1"/>
    <dgm:cxn modelId="{D087FF07-2BF4-47BB-BDB1-BA655DD887E2}" type="presOf" srcId="{3D6A2BBE-3980-434C-9515-E02E2A801473}" destId="{4DFFFEED-6F13-42EB-828A-F9407A8A4C7F}" srcOrd="0" destOrd="0" presId="urn:microsoft.com/office/officeart/2005/8/layout/hierarchy1"/>
    <dgm:cxn modelId="{0D2E695F-D5AF-4C2A-A0B5-82742BBD61C7}" type="presOf" srcId="{856614B9-1DB8-495A-80E5-6928EBD56D35}" destId="{853381FD-C8D4-4D3D-B39B-FF03E2E3777E}" srcOrd="0" destOrd="0" presId="urn:microsoft.com/office/officeart/2005/8/layout/hierarchy1"/>
    <dgm:cxn modelId="{DD109857-15C2-40C1-8289-F86D625A2F65}" srcId="{2A0ED4F2-A590-4E3D-B561-669DAAF68E9A}" destId="{6F46836E-E900-48AD-8F36-BAFF5E9A330F}" srcOrd="1" destOrd="0" parTransId="{E4E42561-124B-4BB5-BDE5-657E243BAC27}" sibTransId="{06E80B0E-4889-4F1B-9ABF-0290FC115CBD}"/>
    <dgm:cxn modelId="{B1730800-17B4-4CB1-9AC3-AC2C2E232022}" srcId="{F59FCF6D-E5CF-42BE-9A8E-5E21CF738636}" destId="{2A0ED4F2-A590-4E3D-B561-669DAAF68E9A}" srcOrd="0" destOrd="0" parTransId="{7F26898A-A782-414B-9876-A84ACC85AC15}" sibTransId="{52BF0A8E-4279-49EC-BCA2-1B881189624D}"/>
    <dgm:cxn modelId="{AB2DEF0B-AE9A-4C95-8308-2F0014208C5E}" type="presOf" srcId="{AD755292-FA78-4F89-94EB-F0567E67BDCF}" destId="{C09662D5-622C-4DFE-A828-442E0ECB6914}" srcOrd="0" destOrd="0" presId="urn:microsoft.com/office/officeart/2005/8/layout/hierarchy1"/>
    <dgm:cxn modelId="{118C6714-32B1-4B08-B174-E216B092653D}" type="presOf" srcId="{AD240188-025D-4A67-8652-563D3527BAF4}" destId="{309D6925-7A19-4E66-9018-60B6ED7461D6}" srcOrd="0" destOrd="0" presId="urn:microsoft.com/office/officeart/2005/8/layout/hierarchy1"/>
    <dgm:cxn modelId="{732CD21A-D309-4370-8773-A0A591D8C667}" type="presOf" srcId="{F59FCF6D-E5CF-42BE-9A8E-5E21CF738636}" destId="{A92418FB-B64F-493F-9474-0019E3616DCC}" srcOrd="0" destOrd="0" presId="urn:microsoft.com/office/officeart/2005/8/layout/hierarchy1"/>
    <dgm:cxn modelId="{2ECDE7A3-325F-4478-8799-AB852A008E76}" type="presOf" srcId="{6F46836E-E900-48AD-8F36-BAFF5E9A330F}" destId="{D23720F1-F033-4570-8B38-0F944A4EA9F9}" srcOrd="0" destOrd="0" presId="urn:microsoft.com/office/officeart/2005/8/layout/hierarchy1"/>
    <dgm:cxn modelId="{54D2E235-D50A-4429-B6D2-BBA0EA6838AF}" type="presOf" srcId="{2A0ED4F2-A590-4E3D-B561-669DAAF68E9A}" destId="{90907D05-4803-4867-94C8-7CF47C5C4BC0}" srcOrd="0" destOrd="0" presId="urn:microsoft.com/office/officeart/2005/8/layout/hierarchy1"/>
    <dgm:cxn modelId="{D4196B78-7D2F-4316-ACB2-B6318FE9301F}" srcId="{1661830C-2700-4F04-8C62-E5523310C9BC}" destId="{3D6A2BBE-3980-434C-9515-E02E2A801473}" srcOrd="0" destOrd="0" parTransId="{AD240188-025D-4A67-8652-563D3527BAF4}" sibTransId="{11333EEB-6DF6-48C6-99DC-A3F79ACA0DFD}"/>
    <dgm:cxn modelId="{FBF12F0B-8DEA-4E5E-8B3A-EC064CD57BA6}" type="presOf" srcId="{F5D9A030-6E3C-4F35-B2C3-C8F27B2E2C12}" destId="{FCB75B2D-1EF7-4430-B193-9DCD371D91A7}" srcOrd="0" destOrd="0" presId="urn:microsoft.com/office/officeart/2005/8/layout/hierarchy1"/>
    <dgm:cxn modelId="{D3F94AF8-F14F-4AD1-B77A-4F8BF91E12A9}" type="presParOf" srcId="{A92418FB-B64F-493F-9474-0019E3616DCC}" destId="{89C8112C-76D1-443A-AE53-6EF5A0AC8DB1}" srcOrd="0" destOrd="0" presId="urn:microsoft.com/office/officeart/2005/8/layout/hierarchy1"/>
    <dgm:cxn modelId="{79E9BC93-C528-4868-846C-4ED9CF3090C4}" type="presParOf" srcId="{89C8112C-76D1-443A-AE53-6EF5A0AC8DB1}" destId="{39CDF778-9EA0-43A8-88F0-EF0261192B9D}" srcOrd="0" destOrd="0" presId="urn:microsoft.com/office/officeart/2005/8/layout/hierarchy1"/>
    <dgm:cxn modelId="{4767AA89-AF60-4038-BC47-E092D9B0DA0A}" type="presParOf" srcId="{39CDF778-9EA0-43A8-88F0-EF0261192B9D}" destId="{9274F8FF-3F3A-4A0C-B52B-EDA715DEB80B}" srcOrd="0" destOrd="0" presId="urn:microsoft.com/office/officeart/2005/8/layout/hierarchy1"/>
    <dgm:cxn modelId="{A2F7E9BA-FB86-48EB-BD6F-FFA9C7C4A040}" type="presParOf" srcId="{39CDF778-9EA0-43A8-88F0-EF0261192B9D}" destId="{90907D05-4803-4867-94C8-7CF47C5C4BC0}" srcOrd="1" destOrd="0" presId="urn:microsoft.com/office/officeart/2005/8/layout/hierarchy1"/>
    <dgm:cxn modelId="{DEE4D016-FE78-44C1-8927-986991DF4C23}" type="presParOf" srcId="{89C8112C-76D1-443A-AE53-6EF5A0AC8DB1}" destId="{73782FFE-D8FF-4B58-8874-B5D208F425FA}" srcOrd="1" destOrd="0" presId="urn:microsoft.com/office/officeart/2005/8/layout/hierarchy1"/>
    <dgm:cxn modelId="{25687AE2-C61C-4E6A-8B5C-A92CDCBE6D1C}" type="presParOf" srcId="{73782FFE-D8FF-4B58-8874-B5D208F425FA}" destId="{C09662D5-622C-4DFE-A828-442E0ECB6914}" srcOrd="0" destOrd="0" presId="urn:microsoft.com/office/officeart/2005/8/layout/hierarchy1"/>
    <dgm:cxn modelId="{2433E144-2767-455E-9B68-6EA084C618ED}" type="presParOf" srcId="{73782FFE-D8FF-4B58-8874-B5D208F425FA}" destId="{EC9A4607-6E54-4B45-A07B-7D92BF1EF521}" srcOrd="1" destOrd="0" presId="urn:microsoft.com/office/officeart/2005/8/layout/hierarchy1"/>
    <dgm:cxn modelId="{F306C691-EEDF-4B73-B6F4-A18ED93B6C62}" type="presParOf" srcId="{EC9A4607-6E54-4B45-A07B-7D92BF1EF521}" destId="{CFCFD736-4715-41EA-B37D-7F1BAC732D19}" srcOrd="0" destOrd="0" presId="urn:microsoft.com/office/officeart/2005/8/layout/hierarchy1"/>
    <dgm:cxn modelId="{C0DC343A-DC63-4014-8515-E0943A24BE0A}" type="presParOf" srcId="{CFCFD736-4715-41EA-B37D-7F1BAC732D19}" destId="{2E7AB0B3-67C9-440F-AABF-1AB9270B8917}" srcOrd="0" destOrd="0" presId="urn:microsoft.com/office/officeart/2005/8/layout/hierarchy1"/>
    <dgm:cxn modelId="{8D73DB40-3510-49E6-BD7A-8068C2C1D78D}" type="presParOf" srcId="{CFCFD736-4715-41EA-B37D-7F1BAC732D19}" destId="{38FFA0C0-2617-4F80-A640-95F03FF460EA}" srcOrd="1" destOrd="0" presId="urn:microsoft.com/office/officeart/2005/8/layout/hierarchy1"/>
    <dgm:cxn modelId="{DD76ADD6-5AC0-4513-AE5E-5B668B861826}" type="presParOf" srcId="{EC9A4607-6E54-4B45-A07B-7D92BF1EF521}" destId="{E9CBD04D-8060-4F90-8E3F-90D5DDFAEF5F}" srcOrd="1" destOrd="0" presId="urn:microsoft.com/office/officeart/2005/8/layout/hierarchy1"/>
    <dgm:cxn modelId="{0C997D18-BF72-420B-BB5B-70A693443808}" type="presParOf" srcId="{E9CBD04D-8060-4F90-8E3F-90D5DDFAEF5F}" destId="{309D6925-7A19-4E66-9018-60B6ED7461D6}" srcOrd="0" destOrd="0" presId="urn:microsoft.com/office/officeart/2005/8/layout/hierarchy1"/>
    <dgm:cxn modelId="{4DEDD0AB-D06C-4B1B-A225-9A68DD9D411C}" type="presParOf" srcId="{E9CBD04D-8060-4F90-8E3F-90D5DDFAEF5F}" destId="{A66FD83F-97EC-4092-9C35-00413185EA35}" srcOrd="1" destOrd="0" presId="urn:microsoft.com/office/officeart/2005/8/layout/hierarchy1"/>
    <dgm:cxn modelId="{B3EFAB31-EE0B-4088-AD1B-8C2307ECDEBC}" type="presParOf" srcId="{A66FD83F-97EC-4092-9C35-00413185EA35}" destId="{24A20CC4-67C0-4799-831C-A7D3763FD1EA}" srcOrd="0" destOrd="0" presId="urn:microsoft.com/office/officeart/2005/8/layout/hierarchy1"/>
    <dgm:cxn modelId="{FEABC0B5-652F-4041-858F-C66C4C78ACA8}" type="presParOf" srcId="{24A20CC4-67C0-4799-831C-A7D3763FD1EA}" destId="{A66C361F-D545-4B0C-B68F-CBEAC2E8F7FA}" srcOrd="0" destOrd="0" presId="urn:microsoft.com/office/officeart/2005/8/layout/hierarchy1"/>
    <dgm:cxn modelId="{36A34433-FF6C-41CA-8C5C-0C63BEC663AA}" type="presParOf" srcId="{24A20CC4-67C0-4799-831C-A7D3763FD1EA}" destId="{4DFFFEED-6F13-42EB-828A-F9407A8A4C7F}" srcOrd="1" destOrd="0" presId="urn:microsoft.com/office/officeart/2005/8/layout/hierarchy1"/>
    <dgm:cxn modelId="{8C5F7011-3622-47DC-8C13-36BFD7DCB498}" type="presParOf" srcId="{A66FD83F-97EC-4092-9C35-00413185EA35}" destId="{9E561CFA-C236-4197-86DA-43E00172C350}" srcOrd="1" destOrd="0" presId="urn:microsoft.com/office/officeart/2005/8/layout/hierarchy1"/>
    <dgm:cxn modelId="{818560AA-B42B-4687-97F1-EFF8A647A49A}" type="presParOf" srcId="{73782FFE-D8FF-4B58-8874-B5D208F425FA}" destId="{089D331A-E9CA-4E28-B143-0982F8C33A8C}" srcOrd="2" destOrd="0" presId="urn:microsoft.com/office/officeart/2005/8/layout/hierarchy1"/>
    <dgm:cxn modelId="{B69C8FA8-643F-45BC-8931-F001E2ECF5FE}" type="presParOf" srcId="{73782FFE-D8FF-4B58-8874-B5D208F425FA}" destId="{A579100B-B7AB-4DC0-A4A8-6C30EC1140F4}" srcOrd="3" destOrd="0" presId="urn:microsoft.com/office/officeart/2005/8/layout/hierarchy1"/>
    <dgm:cxn modelId="{F143AB62-E97A-4819-A3E1-6EC0C9A0AE84}" type="presParOf" srcId="{A579100B-B7AB-4DC0-A4A8-6C30EC1140F4}" destId="{1D28544C-0545-440F-ADA0-749096010F65}" srcOrd="0" destOrd="0" presId="urn:microsoft.com/office/officeart/2005/8/layout/hierarchy1"/>
    <dgm:cxn modelId="{1E5550E9-B90B-4F1E-BEA7-8C24FEF9B042}" type="presParOf" srcId="{1D28544C-0545-440F-ADA0-749096010F65}" destId="{2CCE5420-8BDC-4A0B-8974-00C8DE5E37E8}" srcOrd="0" destOrd="0" presId="urn:microsoft.com/office/officeart/2005/8/layout/hierarchy1"/>
    <dgm:cxn modelId="{CE765E75-AF6B-4E03-8591-8E90E0D3EB46}" type="presParOf" srcId="{1D28544C-0545-440F-ADA0-749096010F65}" destId="{D23720F1-F033-4570-8B38-0F944A4EA9F9}" srcOrd="1" destOrd="0" presId="urn:microsoft.com/office/officeart/2005/8/layout/hierarchy1"/>
    <dgm:cxn modelId="{495A190C-5049-4BCE-8E7E-BE5916ADD786}" type="presParOf" srcId="{A579100B-B7AB-4DC0-A4A8-6C30EC1140F4}" destId="{2B81A631-055F-4B58-ACC6-648C6DAE6D89}" srcOrd="1" destOrd="0" presId="urn:microsoft.com/office/officeart/2005/8/layout/hierarchy1"/>
    <dgm:cxn modelId="{5EE5D036-722C-4ADA-8D1A-6866F67ED0FF}" type="presParOf" srcId="{2B81A631-055F-4B58-ACC6-648C6DAE6D89}" destId="{853381FD-C8D4-4D3D-B39B-FF03E2E3777E}" srcOrd="0" destOrd="0" presId="urn:microsoft.com/office/officeart/2005/8/layout/hierarchy1"/>
    <dgm:cxn modelId="{0D1D953D-043C-4F3C-95BC-08332923F90C}" type="presParOf" srcId="{2B81A631-055F-4B58-ACC6-648C6DAE6D89}" destId="{D82CFD58-DB9F-412B-9819-78ED7251F36A}" srcOrd="1" destOrd="0" presId="urn:microsoft.com/office/officeart/2005/8/layout/hierarchy1"/>
    <dgm:cxn modelId="{04313E71-8551-43CA-94F3-C82F7FD9C672}" type="presParOf" srcId="{D82CFD58-DB9F-412B-9819-78ED7251F36A}" destId="{B2B6ECDD-570A-446B-B409-C14904D0DE9A}" srcOrd="0" destOrd="0" presId="urn:microsoft.com/office/officeart/2005/8/layout/hierarchy1"/>
    <dgm:cxn modelId="{F7C83BED-D7C4-44E3-9774-2798186415F4}" type="presParOf" srcId="{B2B6ECDD-570A-446B-B409-C14904D0DE9A}" destId="{19F5796B-26A6-4992-A869-F5A88582BE05}" srcOrd="0" destOrd="0" presId="urn:microsoft.com/office/officeart/2005/8/layout/hierarchy1"/>
    <dgm:cxn modelId="{DA427105-50BB-43DC-BB03-54AFEC2384CD}" type="presParOf" srcId="{B2B6ECDD-570A-446B-B409-C14904D0DE9A}" destId="{FCB75B2D-1EF7-4430-B193-9DCD371D91A7}" srcOrd="1" destOrd="0" presId="urn:microsoft.com/office/officeart/2005/8/layout/hierarchy1"/>
    <dgm:cxn modelId="{8AD60473-79FB-4D4C-BE1B-3E30B4D26A43}" type="presParOf" srcId="{D82CFD58-DB9F-412B-9819-78ED7251F36A}" destId="{EC7CEDE8-653B-47C9-961A-AC59E3D178B0}" srcOrd="1" destOrd="0" presId="urn:microsoft.com/office/officeart/2005/8/layout/hierarchy1"/>
  </dgm:cxnLst>
  <dgm:bg>
    <a:solidFill>
      <a:schemeClr val="lt1">
        <a:hueOff val="0"/>
        <a:satOff val="0"/>
        <a:lumOff val="0"/>
      </a:schemeClr>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142993-558D-486F-B69E-B0C59077648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2589B4C6-3596-4F62-B2D7-39A448EA168D}">
      <dgm:prSet phldrT="[Testo]"/>
      <dgm:spPr>
        <a:solidFill>
          <a:srgbClr val="F4B183"/>
        </a:solidFill>
        <a:ln>
          <a:solidFill>
            <a:srgbClr val="0F5494"/>
          </a:solidFill>
        </a:ln>
      </dgm:spPr>
      <dgm:t>
        <a:bodyPr/>
        <a:lstStyle/>
        <a:p>
          <a:r>
            <a:rPr lang="it-IT" b="1" dirty="0" smtClean="0">
              <a:solidFill>
                <a:srgbClr val="0F5494"/>
              </a:solidFill>
            </a:rPr>
            <a:t>PRE-ASSESSMENT AND OFF-SITE ACTIVITIES</a:t>
          </a:r>
          <a:endParaRPr lang="en-GB" b="1" dirty="0">
            <a:solidFill>
              <a:srgbClr val="0F5494"/>
            </a:solidFill>
          </a:endParaRPr>
        </a:p>
      </dgm:t>
    </dgm:pt>
    <dgm:pt modelId="{CAF106D5-180B-496D-BBA5-5C4D8F8799F8}" type="parTrans" cxnId="{69911BAB-72A6-43B9-9A98-290E3AC47EC3}">
      <dgm:prSet/>
      <dgm:spPr/>
      <dgm:t>
        <a:bodyPr/>
        <a:lstStyle/>
        <a:p>
          <a:endParaRPr lang="en-GB"/>
        </a:p>
      </dgm:t>
    </dgm:pt>
    <dgm:pt modelId="{75F13859-4F8A-4F1D-8447-49FBCAEF8D15}" type="sibTrans" cxnId="{69911BAB-72A6-43B9-9A98-290E3AC47EC3}">
      <dgm:prSet/>
      <dgm:spPr/>
      <dgm:t>
        <a:bodyPr/>
        <a:lstStyle/>
        <a:p>
          <a:endParaRPr lang="en-GB"/>
        </a:p>
      </dgm:t>
    </dgm:pt>
    <dgm:pt modelId="{50DA66C2-D0F5-4227-92F2-23513DDA52C5}">
      <dgm:prSet phldrT="[Testo]" custT="1"/>
      <dgm:spPr/>
      <dgm:t>
        <a:bodyPr/>
        <a:lstStyle/>
        <a:p>
          <a:r>
            <a:rPr lang="en-GB" sz="1100" dirty="0" smtClean="0">
              <a:solidFill>
                <a:srgbClr val="0F5494"/>
              </a:solidFill>
            </a:rPr>
            <a:t>NB’s application</a:t>
          </a:r>
          <a:endParaRPr lang="en-GB" sz="1100" dirty="0">
            <a:solidFill>
              <a:srgbClr val="0F5494"/>
            </a:solidFill>
          </a:endParaRPr>
        </a:p>
      </dgm:t>
    </dgm:pt>
    <dgm:pt modelId="{16E3F160-F809-49F4-BBBE-0099E07C84AF}" type="parTrans" cxnId="{45739153-F5CE-4745-8EC7-1C5F006FD6C7}">
      <dgm:prSet/>
      <dgm:spPr/>
      <dgm:t>
        <a:bodyPr/>
        <a:lstStyle/>
        <a:p>
          <a:endParaRPr lang="en-GB"/>
        </a:p>
      </dgm:t>
    </dgm:pt>
    <dgm:pt modelId="{117B08FF-6111-485B-82C3-46A589521C7A}" type="sibTrans" cxnId="{45739153-F5CE-4745-8EC7-1C5F006FD6C7}">
      <dgm:prSet/>
      <dgm:spPr/>
      <dgm:t>
        <a:bodyPr/>
        <a:lstStyle/>
        <a:p>
          <a:endParaRPr lang="en-GB"/>
        </a:p>
      </dgm:t>
    </dgm:pt>
    <dgm:pt modelId="{5B2DA7FA-17BC-4031-8AF6-98B071DD1FF1}">
      <dgm:prSet phldrT="[Testo]"/>
      <dgm:spPr>
        <a:solidFill>
          <a:srgbClr val="F4B183"/>
        </a:solidFill>
        <a:ln>
          <a:solidFill>
            <a:srgbClr val="0F5494"/>
          </a:solidFill>
        </a:ln>
      </dgm:spPr>
      <dgm:t>
        <a:bodyPr/>
        <a:lstStyle/>
        <a:p>
          <a:r>
            <a:rPr lang="it-IT" b="1" dirty="0" smtClean="0">
              <a:solidFill>
                <a:srgbClr val="0F5494"/>
              </a:solidFill>
            </a:rPr>
            <a:t>DECISION ON DESIGNATION</a:t>
          </a:r>
          <a:endParaRPr lang="en-GB" b="1" dirty="0">
            <a:solidFill>
              <a:srgbClr val="0F5494"/>
            </a:solidFill>
          </a:endParaRPr>
        </a:p>
      </dgm:t>
    </dgm:pt>
    <dgm:pt modelId="{794379AD-09E6-4633-BC45-43DC4ABF9F2E}" type="parTrans" cxnId="{55EAB11B-86DB-47BA-8B29-CCD8D6278B63}">
      <dgm:prSet/>
      <dgm:spPr/>
      <dgm:t>
        <a:bodyPr/>
        <a:lstStyle/>
        <a:p>
          <a:endParaRPr lang="en-GB"/>
        </a:p>
      </dgm:t>
    </dgm:pt>
    <dgm:pt modelId="{8358755F-240D-4A27-BBA7-06E2D676EAD2}" type="sibTrans" cxnId="{55EAB11B-86DB-47BA-8B29-CCD8D6278B63}">
      <dgm:prSet/>
      <dgm:spPr/>
      <dgm:t>
        <a:bodyPr/>
        <a:lstStyle/>
        <a:p>
          <a:endParaRPr lang="en-GB"/>
        </a:p>
      </dgm:t>
    </dgm:pt>
    <dgm:pt modelId="{818EE128-B0BA-4F43-9A5D-B33D2CFB3DF2}">
      <dgm:prSet phldrT="[Testo]"/>
      <dgm:spPr>
        <a:solidFill>
          <a:srgbClr val="F4B183"/>
        </a:solidFill>
        <a:ln>
          <a:solidFill>
            <a:srgbClr val="0F5494"/>
          </a:solidFill>
        </a:ln>
      </dgm:spPr>
      <dgm:t>
        <a:bodyPr/>
        <a:lstStyle/>
        <a:p>
          <a:r>
            <a:rPr lang="it-IT" b="1" dirty="0" smtClean="0">
              <a:solidFill>
                <a:srgbClr val="0F5494"/>
              </a:solidFill>
            </a:rPr>
            <a:t>ON-SITE-ASSESSMENT ACTIVITIES</a:t>
          </a:r>
          <a:endParaRPr lang="en-GB" b="1" dirty="0">
            <a:solidFill>
              <a:srgbClr val="0F5494"/>
            </a:solidFill>
          </a:endParaRPr>
        </a:p>
      </dgm:t>
    </dgm:pt>
    <dgm:pt modelId="{211BEF0C-45BE-4999-9A47-B823F50A258C}" type="parTrans" cxnId="{DE24C2FA-8BEA-4C02-80EE-15CAE1C45230}">
      <dgm:prSet/>
      <dgm:spPr/>
      <dgm:t>
        <a:bodyPr/>
        <a:lstStyle/>
        <a:p>
          <a:endParaRPr lang="en-GB"/>
        </a:p>
      </dgm:t>
    </dgm:pt>
    <dgm:pt modelId="{E6AECE8D-1091-4CCD-95E1-786F69AC0E6B}" type="sibTrans" cxnId="{DE24C2FA-8BEA-4C02-80EE-15CAE1C45230}">
      <dgm:prSet/>
      <dgm:spPr/>
      <dgm:t>
        <a:bodyPr/>
        <a:lstStyle/>
        <a:p>
          <a:endParaRPr lang="en-GB"/>
        </a:p>
      </dgm:t>
    </dgm:pt>
    <dgm:pt modelId="{4C51DA38-13C1-4792-BAE5-28E15D1C9B28}">
      <dgm:prSet phldrT="[Testo]" custT="1"/>
      <dgm:spPr/>
      <dgm:t>
        <a:bodyPr/>
        <a:lstStyle/>
        <a:p>
          <a:r>
            <a:rPr lang="it-IT" sz="1100" dirty="0" err="1" smtClean="0">
              <a:solidFill>
                <a:srgbClr val="0F5494"/>
              </a:solidFill>
            </a:rPr>
            <a:t>Organisation</a:t>
          </a:r>
          <a:r>
            <a:rPr lang="it-IT" sz="1100" dirty="0" smtClean="0">
              <a:solidFill>
                <a:srgbClr val="0F5494"/>
              </a:solidFill>
            </a:rPr>
            <a:t> of the no-site </a:t>
          </a:r>
          <a:r>
            <a:rPr lang="it-IT" sz="1100" dirty="0" err="1" smtClean="0">
              <a:solidFill>
                <a:srgbClr val="0F5494"/>
              </a:solidFill>
            </a:rPr>
            <a:t>assessment</a:t>
          </a:r>
          <a:endParaRPr lang="en-GB" sz="1100" dirty="0">
            <a:solidFill>
              <a:srgbClr val="0F5494"/>
            </a:solidFill>
          </a:endParaRPr>
        </a:p>
      </dgm:t>
    </dgm:pt>
    <dgm:pt modelId="{3D78589E-AE37-4744-A1CE-12FACB69C703}" type="parTrans" cxnId="{8C41C144-A10A-4D23-A756-31AB5135BF74}">
      <dgm:prSet/>
      <dgm:spPr/>
      <dgm:t>
        <a:bodyPr/>
        <a:lstStyle/>
        <a:p>
          <a:endParaRPr lang="en-GB"/>
        </a:p>
      </dgm:t>
    </dgm:pt>
    <dgm:pt modelId="{9BA54E87-3B6B-4501-A6B1-747A5C51388E}" type="sibTrans" cxnId="{8C41C144-A10A-4D23-A756-31AB5135BF74}">
      <dgm:prSet/>
      <dgm:spPr/>
      <dgm:t>
        <a:bodyPr/>
        <a:lstStyle/>
        <a:p>
          <a:endParaRPr lang="en-GB"/>
        </a:p>
      </dgm:t>
    </dgm:pt>
    <dgm:pt modelId="{2F376787-241E-4828-BD1E-99FF972069CB}">
      <dgm:prSet custT="1"/>
      <dgm:spPr/>
      <dgm:t>
        <a:bodyPr/>
        <a:lstStyle/>
        <a:p>
          <a:r>
            <a:rPr lang="en-GB" sz="1100" dirty="0" smtClean="0">
              <a:solidFill>
                <a:srgbClr val="0F5494"/>
              </a:solidFill>
            </a:rPr>
            <a:t>DA’s completeness check</a:t>
          </a:r>
          <a:endParaRPr lang="en-GB" sz="1100" dirty="0">
            <a:solidFill>
              <a:srgbClr val="0F5494"/>
            </a:solidFill>
          </a:endParaRPr>
        </a:p>
      </dgm:t>
    </dgm:pt>
    <dgm:pt modelId="{0C1A5D1E-D08E-4AC9-9873-918D6FD0E8A7}" type="parTrans" cxnId="{A1DB0D80-D7E1-49ED-A4A0-873EB531FA2E}">
      <dgm:prSet/>
      <dgm:spPr/>
      <dgm:t>
        <a:bodyPr/>
        <a:lstStyle/>
        <a:p>
          <a:endParaRPr lang="en-GB"/>
        </a:p>
      </dgm:t>
    </dgm:pt>
    <dgm:pt modelId="{49B8B28C-29BE-4BE5-BCC1-68A141DC2EDF}" type="sibTrans" cxnId="{A1DB0D80-D7E1-49ED-A4A0-873EB531FA2E}">
      <dgm:prSet/>
      <dgm:spPr/>
      <dgm:t>
        <a:bodyPr/>
        <a:lstStyle/>
        <a:p>
          <a:endParaRPr lang="en-GB"/>
        </a:p>
      </dgm:t>
    </dgm:pt>
    <dgm:pt modelId="{7E174F33-50FC-4B9E-B633-BB3974FC4E09}">
      <dgm:prSet custT="1"/>
      <dgm:spPr/>
      <dgm:t>
        <a:bodyPr/>
        <a:lstStyle/>
        <a:p>
          <a:r>
            <a:rPr lang="it-IT" sz="1100" dirty="0" err="1" smtClean="0">
              <a:solidFill>
                <a:srgbClr val="0F5494"/>
              </a:solidFill>
            </a:rPr>
            <a:t>Trasmission</a:t>
          </a:r>
          <a:r>
            <a:rPr lang="it-IT" sz="1100" dirty="0" smtClean="0">
              <a:solidFill>
                <a:srgbClr val="0F5494"/>
              </a:solidFill>
            </a:rPr>
            <a:t> of the </a:t>
          </a:r>
          <a:r>
            <a:rPr lang="it-IT" sz="1100" dirty="0" err="1" smtClean="0">
              <a:solidFill>
                <a:srgbClr val="0F5494"/>
              </a:solidFill>
            </a:rPr>
            <a:t>application</a:t>
          </a:r>
          <a:r>
            <a:rPr lang="it-IT" sz="1100" dirty="0" smtClean="0">
              <a:solidFill>
                <a:srgbClr val="0F5494"/>
              </a:solidFill>
            </a:rPr>
            <a:t> to the COM</a:t>
          </a:r>
          <a:endParaRPr lang="en-GB" sz="1100" dirty="0">
            <a:solidFill>
              <a:srgbClr val="0F5494"/>
            </a:solidFill>
          </a:endParaRPr>
        </a:p>
      </dgm:t>
    </dgm:pt>
    <dgm:pt modelId="{97ED7AAA-D4A7-4089-95F7-D33CB3C2169A}" type="parTrans" cxnId="{B43D4C37-2CE3-49CA-B1C0-A38876217B6B}">
      <dgm:prSet/>
      <dgm:spPr/>
      <dgm:t>
        <a:bodyPr/>
        <a:lstStyle/>
        <a:p>
          <a:endParaRPr lang="en-GB"/>
        </a:p>
      </dgm:t>
    </dgm:pt>
    <dgm:pt modelId="{5D2B7C06-D46F-4E94-BE94-DECE829CD8E2}" type="sibTrans" cxnId="{B43D4C37-2CE3-49CA-B1C0-A38876217B6B}">
      <dgm:prSet/>
      <dgm:spPr/>
      <dgm:t>
        <a:bodyPr/>
        <a:lstStyle/>
        <a:p>
          <a:endParaRPr lang="en-GB"/>
        </a:p>
      </dgm:t>
    </dgm:pt>
    <dgm:pt modelId="{7DD1B1B3-C5A8-4894-994A-DAFE8C2258B6}">
      <dgm:prSet custT="1"/>
      <dgm:spPr/>
      <dgm:t>
        <a:bodyPr/>
        <a:lstStyle/>
        <a:p>
          <a:r>
            <a:rPr lang="it-IT" sz="1100" dirty="0" err="1" smtClean="0">
              <a:solidFill>
                <a:srgbClr val="0F5494"/>
              </a:solidFill>
            </a:rPr>
            <a:t>DA’s</a:t>
          </a:r>
          <a:r>
            <a:rPr lang="it-IT" sz="1100" dirty="0" smtClean="0">
              <a:solidFill>
                <a:srgbClr val="0F5494"/>
              </a:solidFill>
            </a:rPr>
            <a:t> </a:t>
          </a:r>
          <a:r>
            <a:rPr lang="it-IT" sz="1100" dirty="0" err="1" smtClean="0">
              <a:solidFill>
                <a:srgbClr val="0F5494"/>
              </a:solidFill>
            </a:rPr>
            <a:t>review</a:t>
          </a:r>
          <a:r>
            <a:rPr lang="it-IT" sz="1100" dirty="0" smtClean="0">
              <a:solidFill>
                <a:srgbClr val="0F5494"/>
              </a:solidFill>
            </a:rPr>
            <a:t> of the </a:t>
          </a:r>
          <a:r>
            <a:rPr lang="it-IT" sz="1100" dirty="0" err="1" smtClean="0">
              <a:solidFill>
                <a:srgbClr val="0F5494"/>
              </a:solidFill>
            </a:rPr>
            <a:t>application</a:t>
          </a:r>
          <a:endParaRPr lang="en-GB" sz="1100" dirty="0">
            <a:solidFill>
              <a:srgbClr val="0F5494"/>
            </a:solidFill>
          </a:endParaRPr>
        </a:p>
      </dgm:t>
    </dgm:pt>
    <dgm:pt modelId="{C818CC8A-6545-4A3C-AB8B-438503F936B7}" type="parTrans" cxnId="{BDC27E2E-FE4D-4F13-9F59-CBF82283FB2E}">
      <dgm:prSet/>
      <dgm:spPr/>
      <dgm:t>
        <a:bodyPr/>
        <a:lstStyle/>
        <a:p>
          <a:endParaRPr lang="en-GB"/>
        </a:p>
      </dgm:t>
    </dgm:pt>
    <dgm:pt modelId="{6F876576-3164-4301-B78A-BCED814C3BCE}" type="sibTrans" cxnId="{BDC27E2E-FE4D-4F13-9F59-CBF82283FB2E}">
      <dgm:prSet/>
      <dgm:spPr/>
      <dgm:t>
        <a:bodyPr/>
        <a:lstStyle/>
        <a:p>
          <a:endParaRPr lang="en-GB"/>
        </a:p>
      </dgm:t>
    </dgm:pt>
    <dgm:pt modelId="{71A83A18-6F6B-47E9-977A-2AC2CF879B62}">
      <dgm:prSet custT="1"/>
      <dgm:spPr/>
      <dgm:t>
        <a:bodyPr/>
        <a:lstStyle/>
        <a:p>
          <a:r>
            <a:rPr lang="it-IT" sz="1100" dirty="0" err="1" smtClean="0">
              <a:solidFill>
                <a:srgbClr val="0F5494"/>
              </a:solidFill>
            </a:rPr>
            <a:t>Trasmission</a:t>
          </a:r>
          <a:r>
            <a:rPr lang="it-IT" sz="1100" dirty="0" smtClean="0">
              <a:solidFill>
                <a:srgbClr val="0F5494"/>
              </a:solidFill>
            </a:rPr>
            <a:t> of the PAR to the COM</a:t>
          </a:r>
          <a:endParaRPr lang="en-GB" sz="1100" dirty="0">
            <a:solidFill>
              <a:srgbClr val="0F5494"/>
            </a:solidFill>
          </a:endParaRPr>
        </a:p>
      </dgm:t>
    </dgm:pt>
    <dgm:pt modelId="{502FB9A1-7DBE-401C-A08D-2382865586A9}" type="parTrans" cxnId="{F96582CE-F50C-456B-8939-B47C7DE26701}">
      <dgm:prSet/>
      <dgm:spPr/>
      <dgm:t>
        <a:bodyPr/>
        <a:lstStyle/>
        <a:p>
          <a:endParaRPr lang="en-GB"/>
        </a:p>
      </dgm:t>
    </dgm:pt>
    <dgm:pt modelId="{381A37BD-766E-45E7-9424-E4FEE566DFC3}" type="sibTrans" cxnId="{F96582CE-F50C-456B-8939-B47C7DE26701}">
      <dgm:prSet/>
      <dgm:spPr/>
      <dgm:t>
        <a:bodyPr/>
        <a:lstStyle/>
        <a:p>
          <a:endParaRPr lang="en-GB"/>
        </a:p>
      </dgm:t>
    </dgm:pt>
    <dgm:pt modelId="{42A4AF7C-60A2-4F63-81D8-5EC1A3B74CBF}">
      <dgm:prSet custT="1"/>
      <dgm:spPr/>
      <dgm:t>
        <a:bodyPr/>
        <a:lstStyle/>
        <a:p>
          <a:r>
            <a:rPr lang="it-IT" sz="1100" dirty="0" smtClean="0">
              <a:solidFill>
                <a:srgbClr val="0F5494"/>
              </a:solidFill>
            </a:rPr>
            <a:t>JAT </a:t>
          </a:r>
          <a:r>
            <a:rPr lang="it-IT" sz="1100" dirty="0" err="1" smtClean="0">
              <a:solidFill>
                <a:srgbClr val="0F5494"/>
              </a:solidFill>
            </a:rPr>
            <a:t>appointment</a:t>
          </a:r>
          <a:r>
            <a:rPr lang="it-IT" sz="1100" dirty="0" smtClean="0">
              <a:solidFill>
                <a:srgbClr val="0F5494"/>
              </a:solidFill>
            </a:rPr>
            <a:t> and </a:t>
          </a:r>
          <a:r>
            <a:rPr lang="it-IT" sz="1100" dirty="0" err="1" smtClean="0">
              <a:solidFill>
                <a:srgbClr val="0F5494"/>
              </a:solidFill>
            </a:rPr>
            <a:t>scheduling</a:t>
          </a:r>
          <a:r>
            <a:rPr lang="it-IT" sz="1100" dirty="0" smtClean="0">
              <a:solidFill>
                <a:srgbClr val="0F5494"/>
              </a:solidFill>
            </a:rPr>
            <a:t> and </a:t>
          </a:r>
          <a:r>
            <a:rPr lang="it-IT" sz="1100" dirty="0" err="1" smtClean="0">
              <a:solidFill>
                <a:srgbClr val="0F5494"/>
              </a:solidFill>
            </a:rPr>
            <a:t>announcement</a:t>
          </a:r>
          <a:r>
            <a:rPr lang="it-IT" sz="1100" dirty="0" smtClean="0">
              <a:solidFill>
                <a:srgbClr val="0F5494"/>
              </a:solidFill>
            </a:rPr>
            <a:t>  of on-site </a:t>
          </a:r>
          <a:r>
            <a:rPr lang="it-IT" sz="1100" dirty="0" err="1" smtClean="0">
              <a:solidFill>
                <a:srgbClr val="0F5494"/>
              </a:solidFill>
            </a:rPr>
            <a:t>assessment</a:t>
          </a:r>
          <a:r>
            <a:rPr lang="it-IT" sz="1100" dirty="0" smtClean="0">
              <a:solidFill>
                <a:srgbClr val="0F5494"/>
              </a:solidFill>
            </a:rPr>
            <a:t> </a:t>
          </a:r>
          <a:endParaRPr lang="en-GB" sz="1100" dirty="0">
            <a:solidFill>
              <a:srgbClr val="0F5494"/>
            </a:solidFill>
          </a:endParaRPr>
        </a:p>
      </dgm:t>
    </dgm:pt>
    <dgm:pt modelId="{16B7C18B-67D7-4BCA-96D6-A838A5AD01C5}" type="parTrans" cxnId="{AB5F091C-FDB1-4F5C-AE36-7C5C5CDB1956}">
      <dgm:prSet/>
      <dgm:spPr/>
      <dgm:t>
        <a:bodyPr/>
        <a:lstStyle/>
        <a:p>
          <a:endParaRPr lang="en-GB"/>
        </a:p>
      </dgm:t>
    </dgm:pt>
    <dgm:pt modelId="{395CA58F-F0B1-4B8C-B4A4-8D80CFBC19E4}" type="sibTrans" cxnId="{AB5F091C-FDB1-4F5C-AE36-7C5C5CDB1956}">
      <dgm:prSet/>
      <dgm:spPr/>
      <dgm:t>
        <a:bodyPr/>
        <a:lstStyle/>
        <a:p>
          <a:endParaRPr lang="en-GB"/>
        </a:p>
      </dgm:t>
    </dgm:pt>
    <dgm:pt modelId="{29F4CB03-5537-47EC-AD3F-394A5F893698}">
      <dgm:prSet custT="1"/>
      <dgm:spPr/>
      <dgm:t>
        <a:bodyPr/>
        <a:lstStyle/>
        <a:p>
          <a:r>
            <a:rPr lang="it-IT" sz="1100" dirty="0" err="1" smtClean="0">
              <a:solidFill>
                <a:srgbClr val="0F5494"/>
              </a:solidFill>
            </a:rPr>
            <a:t>Dissemination</a:t>
          </a:r>
          <a:r>
            <a:rPr lang="it-IT" sz="1100" dirty="0" smtClean="0">
              <a:solidFill>
                <a:srgbClr val="0F5494"/>
              </a:solidFill>
            </a:rPr>
            <a:t> of information to JAT</a:t>
          </a:r>
          <a:endParaRPr lang="en-GB" sz="1100" dirty="0">
            <a:solidFill>
              <a:srgbClr val="0F5494"/>
            </a:solidFill>
          </a:endParaRPr>
        </a:p>
      </dgm:t>
    </dgm:pt>
    <dgm:pt modelId="{CBE4B48A-97A7-42D0-AAEE-73BEEAD4A471}" type="parTrans" cxnId="{190BFD13-6400-4929-A3CA-14BC11A89C81}">
      <dgm:prSet/>
      <dgm:spPr/>
      <dgm:t>
        <a:bodyPr/>
        <a:lstStyle/>
        <a:p>
          <a:endParaRPr lang="en-GB"/>
        </a:p>
      </dgm:t>
    </dgm:pt>
    <dgm:pt modelId="{DF8283C7-ED47-4D17-B120-B40F81134E96}" type="sibTrans" cxnId="{190BFD13-6400-4929-A3CA-14BC11A89C81}">
      <dgm:prSet/>
      <dgm:spPr/>
      <dgm:t>
        <a:bodyPr/>
        <a:lstStyle/>
        <a:p>
          <a:endParaRPr lang="en-GB"/>
        </a:p>
      </dgm:t>
    </dgm:pt>
    <dgm:pt modelId="{EBC68A2B-0A73-49AB-AD77-25458A91B53F}">
      <dgm:prSet custT="1"/>
      <dgm:spPr/>
      <dgm:t>
        <a:bodyPr/>
        <a:lstStyle/>
        <a:p>
          <a:r>
            <a:rPr lang="it-IT" sz="1100" dirty="0" err="1" smtClean="0">
              <a:solidFill>
                <a:srgbClr val="0F5494"/>
              </a:solidFill>
            </a:rPr>
            <a:t>Assessment</a:t>
          </a:r>
          <a:r>
            <a:rPr lang="it-IT" sz="1100" dirty="0" smtClean="0">
              <a:solidFill>
                <a:srgbClr val="0F5494"/>
              </a:solidFill>
            </a:rPr>
            <a:t> of the </a:t>
          </a:r>
          <a:r>
            <a:rPr lang="it-IT" sz="1100" dirty="0" err="1" smtClean="0">
              <a:solidFill>
                <a:srgbClr val="0F5494"/>
              </a:solidFill>
            </a:rPr>
            <a:t>application</a:t>
          </a:r>
          <a:endParaRPr lang="en-GB" sz="1100" dirty="0">
            <a:solidFill>
              <a:srgbClr val="0F5494"/>
            </a:solidFill>
          </a:endParaRPr>
        </a:p>
      </dgm:t>
    </dgm:pt>
    <dgm:pt modelId="{D7E3E4DF-D3CD-4309-B3B0-18C476E563FD}" type="parTrans" cxnId="{161F6A90-FAC2-403A-82A8-B23BD39F0E17}">
      <dgm:prSet/>
      <dgm:spPr/>
      <dgm:t>
        <a:bodyPr/>
        <a:lstStyle/>
        <a:p>
          <a:endParaRPr lang="en-GB"/>
        </a:p>
      </dgm:t>
    </dgm:pt>
    <dgm:pt modelId="{A0072764-001C-4E22-95A7-B53CF1F91A8C}" type="sibTrans" cxnId="{161F6A90-FAC2-403A-82A8-B23BD39F0E17}">
      <dgm:prSet/>
      <dgm:spPr/>
      <dgm:t>
        <a:bodyPr/>
        <a:lstStyle/>
        <a:p>
          <a:endParaRPr lang="en-GB"/>
        </a:p>
      </dgm:t>
    </dgm:pt>
    <dgm:pt modelId="{80D19342-D8BF-4084-8C37-45CA2B1471C0}">
      <dgm:prSet custT="1"/>
      <dgm:spPr/>
      <dgm:t>
        <a:bodyPr/>
        <a:lstStyle/>
        <a:p>
          <a:r>
            <a:rPr lang="it-IT" sz="1100" dirty="0" err="1" smtClean="0">
              <a:solidFill>
                <a:srgbClr val="0F5494"/>
              </a:solidFill>
            </a:rPr>
            <a:t>Coordination</a:t>
          </a:r>
          <a:r>
            <a:rPr lang="it-IT" sz="1100" dirty="0" smtClean="0">
              <a:solidFill>
                <a:srgbClr val="0F5494"/>
              </a:solidFill>
            </a:rPr>
            <a:t> </a:t>
          </a:r>
          <a:r>
            <a:rPr lang="it-IT" sz="1100" dirty="0" err="1" smtClean="0">
              <a:solidFill>
                <a:srgbClr val="0F5494"/>
              </a:solidFill>
            </a:rPr>
            <a:t>between</a:t>
          </a:r>
          <a:r>
            <a:rPr lang="it-IT" sz="1100" dirty="0" smtClean="0">
              <a:solidFill>
                <a:srgbClr val="0F5494"/>
              </a:solidFill>
            </a:rPr>
            <a:t> DA and JAT</a:t>
          </a:r>
          <a:endParaRPr lang="en-GB" sz="1100" dirty="0">
            <a:solidFill>
              <a:srgbClr val="0F5494"/>
            </a:solidFill>
          </a:endParaRPr>
        </a:p>
      </dgm:t>
    </dgm:pt>
    <dgm:pt modelId="{E8C69F14-1DE1-4EEA-9F96-F274FC1ED474}" type="parTrans" cxnId="{698EACCC-3A4F-4894-BC9F-36F2DD82CAC3}">
      <dgm:prSet/>
      <dgm:spPr/>
      <dgm:t>
        <a:bodyPr/>
        <a:lstStyle/>
        <a:p>
          <a:endParaRPr lang="en-GB"/>
        </a:p>
      </dgm:t>
    </dgm:pt>
    <dgm:pt modelId="{DB88DE9F-1B28-4EB9-872B-BFE873ED2275}" type="sibTrans" cxnId="{698EACCC-3A4F-4894-BC9F-36F2DD82CAC3}">
      <dgm:prSet/>
      <dgm:spPr/>
      <dgm:t>
        <a:bodyPr/>
        <a:lstStyle/>
        <a:p>
          <a:endParaRPr lang="en-GB"/>
        </a:p>
      </dgm:t>
    </dgm:pt>
    <dgm:pt modelId="{E411C977-62E3-40BA-A551-FC1B97A3877F}">
      <dgm:prSet phldrT="[Testo]"/>
      <dgm:spPr>
        <a:solidFill>
          <a:srgbClr val="F4B183"/>
        </a:solidFill>
        <a:ln>
          <a:solidFill>
            <a:srgbClr val="0F5494"/>
          </a:solidFill>
        </a:ln>
      </dgm:spPr>
      <dgm:t>
        <a:bodyPr/>
        <a:lstStyle/>
        <a:p>
          <a:r>
            <a:rPr lang="it-IT" b="1" dirty="0" smtClean="0">
              <a:solidFill>
                <a:srgbClr val="0F5494"/>
              </a:solidFill>
            </a:rPr>
            <a:t>POST-ASSESSMENT ACTIVITIES</a:t>
          </a:r>
          <a:endParaRPr lang="en-GB" b="1" dirty="0">
            <a:solidFill>
              <a:srgbClr val="0F5494"/>
            </a:solidFill>
          </a:endParaRPr>
        </a:p>
      </dgm:t>
    </dgm:pt>
    <dgm:pt modelId="{E2A1D856-1BFE-4C8F-88C5-5E18738C7BB8}" type="parTrans" cxnId="{6DCE9A14-B30A-4F98-9927-D344F9D361F7}">
      <dgm:prSet/>
      <dgm:spPr/>
      <dgm:t>
        <a:bodyPr/>
        <a:lstStyle/>
        <a:p>
          <a:endParaRPr lang="en-GB"/>
        </a:p>
      </dgm:t>
    </dgm:pt>
    <dgm:pt modelId="{3BAA4E78-FB76-470D-8DD5-9A0F55CAE1D3}" type="sibTrans" cxnId="{6DCE9A14-B30A-4F98-9927-D344F9D361F7}">
      <dgm:prSet/>
      <dgm:spPr/>
      <dgm:t>
        <a:bodyPr/>
        <a:lstStyle/>
        <a:p>
          <a:endParaRPr lang="en-GB"/>
        </a:p>
      </dgm:t>
    </dgm:pt>
    <dgm:pt modelId="{7161A330-A847-4859-B22C-30D12E9F11AE}">
      <dgm:prSet phldrT="[Testo]" custT="1"/>
      <dgm:spPr/>
      <dgm:t>
        <a:bodyPr/>
        <a:lstStyle/>
        <a:p>
          <a:r>
            <a:rPr lang="it-IT" sz="1100" dirty="0" smtClean="0">
              <a:solidFill>
                <a:srgbClr val="0F5494"/>
              </a:solidFill>
            </a:rPr>
            <a:t> On-site </a:t>
          </a:r>
          <a:r>
            <a:rPr lang="it-IT" sz="1100" dirty="0" err="1" smtClean="0">
              <a:solidFill>
                <a:srgbClr val="0F5494"/>
              </a:solidFill>
            </a:rPr>
            <a:t>assessment</a:t>
          </a:r>
          <a:endParaRPr lang="en-GB" sz="1100" dirty="0">
            <a:solidFill>
              <a:srgbClr val="0F5494"/>
            </a:solidFill>
          </a:endParaRPr>
        </a:p>
      </dgm:t>
    </dgm:pt>
    <dgm:pt modelId="{920753C1-1552-409D-AB6B-E74BA24085A4}" type="parTrans" cxnId="{06492654-8782-494E-B59F-A40F9194843B}">
      <dgm:prSet/>
      <dgm:spPr/>
      <dgm:t>
        <a:bodyPr/>
        <a:lstStyle/>
        <a:p>
          <a:endParaRPr lang="en-GB"/>
        </a:p>
      </dgm:t>
    </dgm:pt>
    <dgm:pt modelId="{66D119F4-16A9-4B20-B6E1-A6952542E3D4}" type="sibTrans" cxnId="{06492654-8782-494E-B59F-A40F9194843B}">
      <dgm:prSet/>
      <dgm:spPr/>
      <dgm:t>
        <a:bodyPr/>
        <a:lstStyle/>
        <a:p>
          <a:endParaRPr lang="en-GB"/>
        </a:p>
      </dgm:t>
    </dgm:pt>
    <dgm:pt modelId="{D14B90DE-8FAC-4CE1-9FBC-300312E6D5B0}">
      <dgm:prSet phldrT="[Testo]" custT="1"/>
      <dgm:spPr/>
      <dgm:t>
        <a:bodyPr/>
        <a:lstStyle/>
        <a:p>
          <a:r>
            <a:rPr lang="it-IT" sz="1100" dirty="0" smtClean="0">
              <a:solidFill>
                <a:srgbClr val="0F5494"/>
              </a:solidFill>
            </a:rPr>
            <a:t>List of non-</a:t>
          </a:r>
          <a:r>
            <a:rPr lang="it-IT" sz="1100" dirty="0" err="1" smtClean="0">
              <a:solidFill>
                <a:srgbClr val="0F5494"/>
              </a:solidFill>
            </a:rPr>
            <a:t>compliances</a:t>
          </a:r>
          <a:endParaRPr lang="en-GB" sz="1100" dirty="0">
            <a:solidFill>
              <a:srgbClr val="0F5494"/>
            </a:solidFill>
          </a:endParaRPr>
        </a:p>
      </dgm:t>
    </dgm:pt>
    <dgm:pt modelId="{535E0B9A-82E7-476F-B9C8-3535106E6E88}" type="parTrans" cxnId="{AC1729EA-956D-40A7-9DFF-24E4304B96BD}">
      <dgm:prSet/>
      <dgm:spPr/>
      <dgm:t>
        <a:bodyPr/>
        <a:lstStyle/>
        <a:p>
          <a:endParaRPr lang="en-GB"/>
        </a:p>
      </dgm:t>
    </dgm:pt>
    <dgm:pt modelId="{37403B6F-F8D1-4E7A-8E77-CD1E4F9E5D5A}" type="sibTrans" cxnId="{AC1729EA-956D-40A7-9DFF-24E4304B96BD}">
      <dgm:prSet/>
      <dgm:spPr/>
      <dgm:t>
        <a:bodyPr/>
        <a:lstStyle/>
        <a:p>
          <a:endParaRPr lang="en-GB"/>
        </a:p>
      </dgm:t>
    </dgm:pt>
    <dgm:pt modelId="{CAFCD731-A759-41A4-8711-356688325B86}">
      <dgm:prSet phldrT="[Testo]" custT="1"/>
      <dgm:spPr/>
      <dgm:t>
        <a:bodyPr/>
        <a:lstStyle/>
        <a:p>
          <a:r>
            <a:rPr lang="it-IT" sz="1100" dirty="0" err="1" smtClean="0">
              <a:solidFill>
                <a:srgbClr val="0F5494"/>
              </a:solidFill>
            </a:rPr>
            <a:t>Summary</a:t>
          </a:r>
          <a:r>
            <a:rPr lang="it-IT" sz="1100" dirty="0" smtClean="0">
              <a:solidFill>
                <a:srgbClr val="0F5494"/>
              </a:solidFill>
            </a:rPr>
            <a:t> of the JAT </a:t>
          </a:r>
          <a:r>
            <a:rPr lang="it-IT" sz="1100" dirty="0" err="1" smtClean="0">
              <a:solidFill>
                <a:srgbClr val="0F5494"/>
              </a:solidFill>
            </a:rPr>
            <a:t>assessment</a:t>
          </a:r>
          <a:endParaRPr lang="en-GB" sz="1100" dirty="0">
            <a:solidFill>
              <a:srgbClr val="0F5494"/>
            </a:solidFill>
          </a:endParaRPr>
        </a:p>
      </dgm:t>
    </dgm:pt>
    <dgm:pt modelId="{803AF739-7637-468C-80EB-25A1D682F890}" type="parTrans" cxnId="{01B3C272-DBB5-4254-8EE1-F75DA369ACDF}">
      <dgm:prSet/>
      <dgm:spPr/>
      <dgm:t>
        <a:bodyPr/>
        <a:lstStyle/>
        <a:p>
          <a:endParaRPr lang="en-GB"/>
        </a:p>
      </dgm:t>
    </dgm:pt>
    <dgm:pt modelId="{B2FFF5FB-C576-4F82-88F8-665189A916AA}" type="sibTrans" cxnId="{01B3C272-DBB5-4254-8EE1-F75DA369ACDF}">
      <dgm:prSet/>
      <dgm:spPr/>
      <dgm:t>
        <a:bodyPr/>
        <a:lstStyle/>
        <a:p>
          <a:endParaRPr lang="en-GB"/>
        </a:p>
      </dgm:t>
    </dgm:pt>
    <dgm:pt modelId="{2F9F1284-D93C-4EDE-99C3-27E518DBFC1F}">
      <dgm:prSet phldrT="[Testo]" custT="1"/>
      <dgm:spPr/>
      <dgm:t>
        <a:bodyPr/>
        <a:lstStyle/>
        <a:p>
          <a:r>
            <a:rPr lang="it-IT" sz="1100" dirty="0" err="1" smtClean="0">
              <a:solidFill>
                <a:srgbClr val="0F5494"/>
              </a:solidFill>
            </a:rPr>
            <a:t>Request</a:t>
          </a:r>
          <a:r>
            <a:rPr lang="it-IT" sz="1100" dirty="0" smtClean="0">
              <a:solidFill>
                <a:srgbClr val="0F5494"/>
              </a:solidFill>
            </a:rPr>
            <a:t> for a CAPA </a:t>
          </a:r>
          <a:r>
            <a:rPr lang="it-IT" sz="1100" dirty="0" err="1" smtClean="0">
              <a:solidFill>
                <a:srgbClr val="0F5494"/>
              </a:solidFill>
            </a:rPr>
            <a:t>plan</a:t>
          </a:r>
          <a:r>
            <a:rPr lang="it-IT" sz="1100" dirty="0" smtClean="0">
              <a:solidFill>
                <a:srgbClr val="0F5494"/>
              </a:solidFill>
            </a:rPr>
            <a:t> </a:t>
          </a:r>
          <a:r>
            <a:rPr lang="it-IT" sz="1100" dirty="0" err="1" smtClean="0">
              <a:solidFill>
                <a:srgbClr val="0F5494"/>
              </a:solidFill>
            </a:rPr>
            <a:t>within</a:t>
          </a:r>
          <a:r>
            <a:rPr lang="it-IT" sz="1100" dirty="0" smtClean="0">
              <a:solidFill>
                <a:srgbClr val="0F5494"/>
              </a:solidFill>
            </a:rPr>
            <a:t> a </a:t>
          </a:r>
          <a:r>
            <a:rPr lang="it-IT" sz="1100" dirty="0" err="1" smtClean="0">
              <a:solidFill>
                <a:srgbClr val="0F5494"/>
              </a:solidFill>
            </a:rPr>
            <a:t>specific</a:t>
          </a:r>
          <a:r>
            <a:rPr lang="it-IT" sz="1100" dirty="0" smtClean="0">
              <a:solidFill>
                <a:srgbClr val="0F5494"/>
              </a:solidFill>
            </a:rPr>
            <a:t> </a:t>
          </a:r>
          <a:r>
            <a:rPr lang="it-IT" sz="1100" dirty="0" err="1" smtClean="0">
              <a:solidFill>
                <a:srgbClr val="0F5494"/>
              </a:solidFill>
            </a:rPr>
            <a:t>deadline</a:t>
          </a:r>
          <a:endParaRPr lang="en-GB" sz="1100" dirty="0">
            <a:solidFill>
              <a:srgbClr val="0F5494"/>
            </a:solidFill>
          </a:endParaRPr>
        </a:p>
      </dgm:t>
    </dgm:pt>
    <dgm:pt modelId="{8B3566B3-537E-480D-AE55-C73C85576E7A}" type="parTrans" cxnId="{955F03ED-40C5-4EB2-A2A3-A3A9B04D8D70}">
      <dgm:prSet/>
      <dgm:spPr/>
      <dgm:t>
        <a:bodyPr/>
        <a:lstStyle/>
        <a:p>
          <a:endParaRPr lang="en-GB"/>
        </a:p>
      </dgm:t>
    </dgm:pt>
    <dgm:pt modelId="{E2E377A7-840F-482A-A523-4FEC2FAFB5E9}" type="sibTrans" cxnId="{955F03ED-40C5-4EB2-A2A3-A3A9B04D8D70}">
      <dgm:prSet/>
      <dgm:spPr/>
      <dgm:t>
        <a:bodyPr/>
        <a:lstStyle/>
        <a:p>
          <a:endParaRPr lang="en-GB"/>
        </a:p>
      </dgm:t>
    </dgm:pt>
    <dgm:pt modelId="{692FD369-D6F3-4C0B-BE9A-0760B7E06C97}">
      <dgm:prSet custT="1"/>
      <dgm:spPr/>
      <dgm:t>
        <a:bodyPr/>
        <a:lstStyle/>
        <a:p>
          <a:r>
            <a:rPr lang="it-IT" sz="1100" dirty="0" smtClean="0">
              <a:solidFill>
                <a:srgbClr val="0F5494"/>
              </a:solidFill>
            </a:rPr>
            <a:t>JAT </a:t>
          </a:r>
          <a:r>
            <a:rPr lang="it-IT" sz="1100" dirty="0" err="1" smtClean="0">
              <a:solidFill>
                <a:srgbClr val="0F5494"/>
              </a:solidFill>
            </a:rPr>
            <a:t>remaining</a:t>
          </a:r>
          <a:r>
            <a:rPr lang="it-IT" sz="1100" dirty="0" smtClean="0">
              <a:solidFill>
                <a:srgbClr val="0F5494"/>
              </a:solidFill>
            </a:rPr>
            <a:t> </a:t>
          </a:r>
          <a:r>
            <a:rPr lang="it-IT" sz="1100" dirty="0" err="1" smtClean="0">
              <a:solidFill>
                <a:srgbClr val="0F5494"/>
              </a:solidFill>
            </a:rPr>
            <a:t>diverging</a:t>
          </a:r>
          <a:r>
            <a:rPr lang="it-IT" sz="1100" dirty="0" smtClean="0">
              <a:solidFill>
                <a:srgbClr val="0F5494"/>
              </a:solidFill>
            </a:rPr>
            <a:t> </a:t>
          </a:r>
          <a:r>
            <a:rPr lang="it-IT" sz="1100" dirty="0" err="1" smtClean="0">
              <a:solidFill>
                <a:srgbClr val="0F5494"/>
              </a:solidFill>
            </a:rPr>
            <a:t>opinions</a:t>
          </a:r>
          <a:endParaRPr lang="en-GB" sz="1100" dirty="0">
            <a:solidFill>
              <a:srgbClr val="0F5494"/>
            </a:solidFill>
          </a:endParaRPr>
        </a:p>
      </dgm:t>
    </dgm:pt>
    <dgm:pt modelId="{83BBA93B-ED09-4FA4-831C-BFA4D433E2E3}" type="parTrans" cxnId="{8724B44C-60B4-4E0F-BE64-9A322D22A1FA}">
      <dgm:prSet/>
      <dgm:spPr/>
      <dgm:t>
        <a:bodyPr/>
        <a:lstStyle/>
        <a:p>
          <a:endParaRPr lang="en-GB"/>
        </a:p>
      </dgm:t>
    </dgm:pt>
    <dgm:pt modelId="{95056E5B-DBE7-4C7E-9E09-3255E3F560AC}" type="sibTrans" cxnId="{8724B44C-60B4-4E0F-BE64-9A322D22A1FA}">
      <dgm:prSet/>
      <dgm:spPr/>
      <dgm:t>
        <a:bodyPr/>
        <a:lstStyle/>
        <a:p>
          <a:endParaRPr lang="en-GB"/>
        </a:p>
      </dgm:t>
    </dgm:pt>
    <dgm:pt modelId="{594198FD-1958-4F5F-9669-EF1EFCE42920}">
      <dgm:prSet custT="1"/>
      <dgm:spPr/>
      <dgm:t>
        <a:bodyPr/>
        <a:lstStyle/>
        <a:p>
          <a:r>
            <a:rPr lang="it-IT" sz="1100" dirty="0" err="1" smtClean="0">
              <a:solidFill>
                <a:srgbClr val="0F5494"/>
              </a:solidFill>
            </a:rPr>
            <a:t>DA’a</a:t>
          </a:r>
          <a:r>
            <a:rPr lang="it-IT" sz="1100" dirty="0" smtClean="0">
              <a:solidFill>
                <a:srgbClr val="0F5494"/>
              </a:solidFill>
            </a:rPr>
            <a:t> </a:t>
          </a:r>
          <a:r>
            <a:rPr lang="it-IT" sz="1100" dirty="0" err="1" smtClean="0">
              <a:solidFill>
                <a:srgbClr val="0F5494"/>
              </a:solidFill>
            </a:rPr>
            <a:t>assessment</a:t>
          </a:r>
          <a:r>
            <a:rPr lang="it-IT" sz="1100" dirty="0" smtClean="0">
              <a:solidFill>
                <a:srgbClr val="0F5494"/>
              </a:solidFill>
            </a:rPr>
            <a:t> of the CAPA </a:t>
          </a:r>
          <a:r>
            <a:rPr lang="it-IT" sz="1100" dirty="0" err="1" smtClean="0">
              <a:solidFill>
                <a:srgbClr val="0F5494"/>
              </a:solidFill>
            </a:rPr>
            <a:t>plan</a:t>
          </a:r>
          <a:endParaRPr lang="en-GB" sz="1100" dirty="0">
            <a:solidFill>
              <a:srgbClr val="0F5494"/>
            </a:solidFill>
          </a:endParaRPr>
        </a:p>
      </dgm:t>
    </dgm:pt>
    <dgm:pt modelId="{70BA9A64-D1C2-48CD-B440-130BB054EAC3}" type="parTrans" cxnId="{9BFD0473-A093-44E8-B803-090E0C12E3FC}">
      <dgm:prSet/>
      <dgm:spPr/>
      <dgm:t>
        <a:bodyPr/>
        <a:lstStyle/>
        <a:p>
          <a:endParaRPr lang="en-GB"/>
        </a:p>
      </dgm:t>
    </dgm:pt>
    <dgm:pt modelId="{6BA057FF-2ADC-4F94-906D-258674490BE1}" type="sibTrans" cxnId="{9BFD0473-A093-44E8-B803-090E0C12E3FC}">
      <dgm:prSet/>
      <dgm:spPr/>
      <dgm:t>
        <a:bodyPr/>
        <a:lstStyle/>
        <a:p>
          <a:endParaRPr lang="en-GB"/>
        </a:p>
      </dgm:t>
    </dgm:pt>
    <dgm:pt modelId="{A9E44309-533B-4659-9BE2-E0424B77DFEB}">
      <dgm:prSet custT="1"/>
      <dgm:spPr/>
      <dgm:t>
        <a:bodyPr/>
        <a:lstStyle/>
        <a:p>
          <a:r>
            <a:rPr lang="it-IT" sz="1100" dirty="0" err="1" smtClean="0">
              <a:solidFill>
                <a:srgbClr val="0F5494"/>
              </a:solidFill>
            </a:rPr>
            <a:t>JAT’s</a:t>
          </a:r>
          <a:r>
            <a:rPr lang="it-IT" sz="1100" dirty="0" smtClean="0">
              <a:solidFill>
                <a:srgbClr val="0F5494"/>
              </a:solidFill>
            </a:rPr>
            <a:t> </a:t>
          </a:r>
          <a:r>
            <a:rPr lang="it-IT" sz="1100" dirty="0" err="1" smtClean="0">
              <a:solidFill>
                <a:srgbClr val="0F5494"/>
              </a:solidFill>
            </a:rPr>
            <a:t>review</a:t>
          </a:r>
          <a:r>
            <a:rPr lang="it-IT" sz="1100" dirty="0" smtClean="0">
              <a:solidFill>
                <a:srgbClr val="0F5494"/>
              </a:solidFill>
            </a:rPr>
            <a:t> of the CAPA </a:t>
          </a:r>
          <a:r>
            <a:rPr lang="it-IT" sz="1100" dirty="0" err="1" smtClean="0">
              <a:solidFill>
                <a:srgbClr val="0F5494"/>
              </a:solidFill>
            </a:rPr>
            <a:t>plan</a:t>
          </a:r>
          <a:endParaRPr lang="en-GB" sz="1100" dirty="0">
            <a:solidFill>
              <a:srgbClr val="0F5494"/>
            </a:solidFill>
          </a:endParaRPr>
        </a:p>
      </dgm:t>
    </dgm:pt>
    <dgm:pt modelId="{2CB0D418-3A5D-49AE-872E-FFF1618D5270}" type="parTrans" cxnId="{EB9D8452-57A6-4DB5-8298-02131F8B505F}">
      <dgm:prSet/>
      <dgm:spPr/>
      <dgm:t>
        <a:bodyPr/>
        <a:lstStyle/>
        <a:p>
          <a:endParaRPr lang="en-GB"/>
        </a:p>
      </dgm:t>
    </dgm:pt>
    <dgm:pt modelId="{A2BCBAB5-18EC-4D01-B455-5B00D5BF6C1A}" type="sibTrans" cxnId="{EB9D8452-57A6-4DB5-8298-02131F8B505F}">
      <dgm:prSet/>
      <dgm:spPr/>
      <dgm:t>
        <a:bodyPr/>
        <a:lstStyle/>
        <a:p>
          <a:endParaRPr lang="en-GB"/>
        </a:p>
      </dgm:t>
    </dgm:pt>
    <dgm:pt modelId="{B6C58492-3521-4A17-8466-4DEAA6846914}">
      <dgm:prSet custT="1"/>
      <dgm:spPr/>
      <dgm:t>
        <a:bodyPr/>
        <a:lstStyle/>
        <a:p>
          <a:r>
            <a:rPr lang="it-IT" sz="1100" dirty="0" smtClean="0">
              <a:solidFill>
                <a:srgbClr val="0F5494"/>
              </a:solidFill>
            </a:rPr>
            <a:t>Feedback to the NB on the </a:t>
          </a:r>
          <a:r>
            <a:rPr lang="it-IT" sz="1100" dirty="0" err="1" smtClean="0">
              <a:solidFill>
                <a:srgbClr val="0F5494"/>
              </a:solidFill>
            </a:rPr>
            <a:t>assessment</a:t>
          </a:r>
          <a:r>
            <a:rPr lang="it-IT" sz="1100" dirty="0" smtClean="0">
              <a:solidFill>
                <a:srgbClr val="0F5494"/>
              </a:solidFill>
            </a:rPr>
            <a:t> on the CAPA </a:t>
          </a:r>
          <a:r>
            <a:rPr lang="it-IT" sz="1100" dirty="0" err="1" smtClean="0">
              <a:solidFill>
                <a:srgbClr val="0F5494"/>
              </a:solidFill>
            </a:rPr>
            <a:t>plan</a:t>
          </a:r>
          <a:endParaRPr lang="en-GB" sz="1100" dirty="0">
            <a:solidFill>
              <a:srgbClr val="0F5494"/>
            </a:solidFill>
          </a:endParaRPr>
        </a:p>
      </dgm:t>
    </dgm:pt>
    <dgm:pt modelId="{21E30DC6-4E14-4022-8420-81036AB4359C}" type="parTrans" cxnId="{B3FED37A-8330-4600-8662-E1D86F65106A}">
      <dgm:prSet/>
      <dgm:spPr/>
      <dgm:t>
        <a:bodyPr/>
        <a:lstStyle/>
        <a:p>
          <a:endParaRPr lang="en-GB"/>
        </a:p>
      </dgm:t>
    </dgm:pt>
    <dgm:pt modelId="{D6AD454B-17F8-47AC-AD0D-CF0260F5B21D}" type="sibTrans" cxnId="{B3FED37A-8330-4600-8662-E1D86F65106A}">
      <dgm:prSet/>
      <dgm:spPr/>
      <dgm:t>
        <a:bodyPr/>
        <a:lstStyle/>
        <a:p>
          <a:endParaRPr lang="en-GB"/>
        </a:p>
      </dgm:t>
    </dgm:pt>
    <dgm:pt modelId="{A6FE4B05-5512-4E8A-8B4C-95D45668135A}">
      <dgm:prSet custT="1"/>
      <dgm:spPr/>
      <dgm:t>
        <a:bodyPr/>
        <a:lstStyle/>
        <a:p>
          <a:r>
            <a:rPr lang="it-IT" sz="1100" dirty="0" err="1" smtClean="0">
              <a:solidFill>
                <a:srgbClr val="0F5494"/>
              </a:solidFill>
            </a:rPr>
            <a:t>Final</a:t>
          </a:r>
          <a:r>
            <a:rPr lang="it-IT" sz="1100" dirty="0" smtClean="0">
              <a:solidFill>
                <a:srgbClr val="0F5494"/>
              </a:solidFill>
            </a:rPr>
            <a:t> </a:t>
          </a:r>
          <a:r>
            <a:rPr lang="it-IT" sz="1100" dirty="0" err="1" smtClean="0">
              <a:solidFill>
                <a:srgbClr val="0F5494"/>
              </a:solidFill>
            </a:rPr>
            <a:t>DA’s</a:t>
          </a:r>
          <a:r>
            <a:rPr lang="it-IT" sz="1100" dirty="0" smtClean="0">
              <a:solidFill>
                <a:srgbClr val="0F5494"/>
              </a:solidFill>
            </a:rPr>
            <a:t> </a:t>
          </a:r>
          <a:r>
            <a:rPr lang="it-IT" sz="1100" dirty="0" err="1" smtClean="0">
              <a:solidFill>
                <a:srgbClr val="0F5494"/>
              </a:solidFill>
            </a:rPr>
            <a:t>review</a:t>
          </a:r>
          <a:r>
            <a:rPr lang="it-IT" sz="1100" dirty="0" smtClean="0">
              <a:solidFill>
                <a:srgbClr val="0F5494"/>
              </a:solidFill>
            </a:rPr>
            <a:t> on the </a:t>
          </a:r>
          <a:r>
            <a:rPr lang="it-IT" sz="1100" dirty="0" err="1" smtClean="0">
              <a:solidFill>
                <a:srgbClr val="0F5494"/>
              </a:solidFill>
            </a:rPr>
            <a:t>implementation</a:t>
          </a:r>
          <a:r>
            <a:rPr lang="it-IT" sz="1100" dirty="0" smtClean="0">
              <a:solidFill>
                <a:srgbClr val="0F5494"/>
              </a:solidFill>
            </a:rPr>
            <a:t> of the CAPA </a:t>
          </a:r>
          <a:r>
            <a:rPr lang="it-IT" sz="1100" dirty="0" err="1" smtClean="0">
              <a:solidFill>
                <a:srgbClr val="0F5494"/>
              </a:solidFill>
            </a:rPr>
            <a:t>plan</a:t>
          </a:r>
          <a:endParaRPr lang="en-GB" sz="1100" dirty="0">
            <a:solidFill>
              <a:srgbClr val="0F5494"/>
            </a:solidFill>
          </a:endParaRPr>
        </a:p>
      </dgm:t>
    </dgm:pt>
    <dgm:pt modelId="{0FBFC331-874C-41DD-978F-3401697E6E7F}" type="parTrans" cxnId="{9379586C-3832-4ABC-A894-8FB603ADDB56}">
      <dgm:prSet/>
      <dgm:spPr/>
      <dgm:t>
        <a:bodyPr/>
        <a:lstStyle/>
        <a:p>
          <a:endParaRPr lang="en-GB"/>
        </a:p>
      </dgm:t>
    </dgm:pt>
    <dgm:pt modelId="{9CD0B4D4-9269-4132-AB15-2B57F41FEAD5}" type="sibTrans" cxnId="{9379586C-3832-4ABC-A894-8FB603ADDB56}">
      <dgm:prSet/>
      <dgm:spPr/>
      <dgm:t>
        <a:bodyPr/>
        <a:lstStyle/>
        <a:p>
          <a:endParaRPr lang="en-GB"/>
        </a:p>
      </dgm:t>
    </dgm:pt>
    <dgm:pt modelId="{A4296A89-7176-4312-9265-962FC264F673}">
      <dgm:prSet custT="1"/>
      <dgm:spPr/>
      <dgm:t>
        <a:bodyPr/>
        <a:lstStyle/>
        <a:p>
          <a:r>
            <a:rPr lang="it-IT" sz="1100" dirty="0" err="1" smtClean="0">
              <a:solidFill>
                <a:srgbClr val="0F5494"/>
              </a:solidFill>
            </a:rPr>
            <a:t>DA’s</a:t>
          </a:r>
          <a:r>
            <a:rPr lang="it-IT" sz="1100" dirty="0" smtClean="0">
              <a:solidFill>
                <a:srgbClr val="0F5494"/>
              </a:solidFill>
            </a:rPr>
            <a:t> </a:t>
          </a:r>
          <a:r>
            <a:rPr lang="it-IT" sz="1100" dirty="0" err="1" smtClean="0">
              <a:solidFill>
                <a:srgbClr val="0F5494"/>
              </a:solidFill>
            </a:rPr>
            <a:t>final</a:t>
          </a:r>
          <a:r>
            <a:rPr lang="it-IT" sz="1100" dirty="0" smtClean="0">
              <a:solidFill>
                <a:srgbClr val="0F5494"/>
              </a:solidFill>
            </a:rPr>
            <a:t> </a:t>
          </a:r>
          <a:r>
            <a:rPr lang="it-IT" sz="1100" dirty="0" err="1" smtClean="0">
              <a:solidFill>
                <a:srgbClr val="0F5494"/>
              </a:solidFill>
            </a:rPr>
            <a:t>assessment</a:t>
          </a:r>
          <a:r>
            <a:rPr lang="it-IT" sz="1100" dirty="0" smtClean="0">
              <a:solidFill>
                <a:srgbClr val="0F5494"/>
              </a:solidFill>
            </a:rPr>
            <a:t> report and </a:t>
          </a:r>
          <a:r>
            <a:rPr lang="it-IT" sz="1100" dirty="0" err="1" smtClean="0">
              <a:solidFill>
                <a:srgbClr val="0F5494"/>
              </a:solidFill>
            </a:rPr>
            <a:t>submission</a:t>
          </a:r>
          <a:r>
            <a:rPr lang="it-IT" sz="1100" dirty="0" smtClean="0">
              <a:solidFill>
                <a:srgbClr val="0F5494"/>
              </a:solidFill>
            </a:rPr>
            <a:t> to the COM</a:t>
          </a:r>
          <a:endParaRPr lang="en-GB" sz="1100" dirty="0">
            <a:solidFill>
              <a:srgbClr val="0F5494"/>
            </a:solidFill>
          </a:endParaRPr>
        </a:p>
      </dgm:t>
    </dgm:pt>
    <dgm:pt modelId="{DD238129-4F90-43EA-B8B9-6A953B6A3AC2}" type="parTrans" cxnId="{A4E59B41-C59B-49C0-ABD0-8038B5605AF1}">
      <dgm:prSet/>
      <dgm:spPr/>
      <dgm:t>
        <a:bodyPr/>
        <a:lstStyle/>
        <a:p>
          <a:endParaRPr lang="en-GB"/>
        </a:p>
      </dgm:t>
    </dgm:pt>
    <dgm:pt modelId="{218D5F68-57E2-49D3-BBA1-8D938D0D7944}" type="sibTrans" cxnId="{A4E59B41-C59B-49C0-ABD0-8038B5605AF1}">
      <dgm:prSet/>
      <dgm:spPr/>
      <dgm:t>
        <a:bodyPr/>
        <a:lstStyle/>
        <a:p>
          <a:endParaRPr lang="en-GB"/>
        </a:p>
      </dgm:t>
    </dgm:pt>
    <dgm:pt modelId="{A7A2C92A-FCF7-400F-ACDE-78CCD43024EC}">
      <dgm:prSet custT="1"/>
      <dgm:spPr/>
      <dgm:t>
        <a:bodyPr/>
        <a:lstStyle/>
        <a:p>
          <a:r>
            <a:rPr lang="it-IT" sz="1100" dirty="0" smtClean="0">
              <a:solidFill>
                <a:srgbClr val="0F5494"/>
              </a:solidFill>
            </a:rPr>
            <a:t>JAT </a:t>
          </a:r>
          <a:r>
            <a:rPr lang="it-IT" sz="1100" dirty="0" err="1" smtClean="0">
              <a:solidFill>
                <a:srgbClr val="0F5494"/>
              </a:solidFill>
            </a:rPr>
            <a:t>final</a:t>
          </a:r>
          <a:r>
            <a:rPr lang="it-IT" sz="1100" dirty="0" smtClean="0">
              <a:solidFill>
                <a:srgbClr val="0F5494"/>
              </a:solidFill>
            </a:rPr>
            <a:t> opinion</a:t>
          </a:r>
          <a:endParaRPr lang="en-GB" sz="1100" dirty="0">
            <a:solidFill>
              <a:srgbClr val="0F5494"/>
            </a:solidFill>
          </a:endParaRPr>
        </a:p>
      </dgm:t>
    </dgm:pt>
    <dgm:pt modelId="{46B27926-51B0-4174-A846-97437F2A5CD5}" type="parTrans" cxnId="{74EEF05A-64AE-4AFC-972E-9C1CBB603378}">
      <dgm:prSet/>
      <dgm:spPr/>
      <dgm:t>
        <a:bodyPr/>
        <a:lstStyle/>
        <a:p>
          <a:endParaRPr lang="en-GB"/>
        </a:p>
      </dgm:t>
    </dgm:pt>
    <dgm:pt modelId="{39C21442-679B-487C-A35E-2354AE9A3FE2}" type="sibTrans" cxnId="{74EEF05A-64AE-4AFC-972E-9C1CBB603378}">
      <dgm:prSet/>
      <dgm:spPr/>
      <dgm:t>
        <a:bodyPr/>
        <a:lstStyle/>
        <a:p>
          <a:endParaRPr lang="en-GB"/>
        </a:p>
      </dgm:t>
    </dgm:pt>
    <dgm:pt modelId="{C6847672-D0EB-4E16-9FA0-40F842522C59}">
      <dgm:prSet custT="1"/>
      <dgm:spPr/>
      <dgm:t>
        <a:bodyPr/>
        <a:lstStyle/>
        <a:p>
          <a:r>
            <a:rPr lang="it-IT" sz="1100" dirty="0" err="1" smtClean="0">
              <a:solidFill>
                <a:srgbClr val="0F5494"/>
              </a:solidFill>
            </a:rPr>
            <a:t>MDCG’s</a:t>
          </a:r>
          <a:r>
            <a:rPr lang="it-IT" sz="1100" dirty="0" smtClean="0">
              <a:solidFill>
                <a:srgbClr val="0F5494"/>
              </a:solidFill>
            </a:rPr>
            <a:t> </a:t>
          </a:r>
          <a:r>
            <a:rPr lang="it-IT" sz="1100" dirty="0" err="1" smtClean="0">
              <a:solidFill>
                <a:srgbClr val="0F5494"/>
              </a:solidFill>
            </a:rPr>
            <a:t>recommendation</a:t>
          </a:r>
          <a:r>
            <a:rPr lang="it-IT" sz="1100" dirty="0" smtClean="0">
              <a:solidFill>
                <a:srgbClr val="0F5494"/>
              </a:solidFill>
            </a:rPr>
            <a:t> on the </a:t>
          </a:r>
          <a:r>
            <a:rPr lang="it-IT" sz="1100" dirty="0" err="1" smtClean="0">
              <a:solidFill>
                <a:srgbClr val="0F5494"/>
              </a:solidFill>
            </a:rPr>
            <a:t>draft</a:t>
          </a:r>
          <a:r>
            <a:rPr lang="it-IT" sz="1100" dirty="0" smtClean="0">
              <a:solidFill>
                <a:srgbClr val="0F5494"/>
              </a:solidFill>
            </a:rPr>
            <a:t> </a:t>
          </a:r>
          <a:r>
            <a:rPr lang="it-IT" sz="1100" dirty="0" err="1" smtClean="0">
              <a:solidFill>
                <a:srgbClr val="0F5494"/>
              </a:solidFill>
            </a:rPr>
            <a:t>designation</a:t>
          </a:r>
          <a:endParaRPr lang="en-GB" sz="1100" dirty="0">
            <a:solidFill>
              <a:srgbClr val="0F5494"/>
            </a:solidFill>
          </a:endParaRPr>
        </a:p>
      </dgm:t>
    </dgm:pt>
    <dgm:pt modelId="{BFE6539A-BC05-4A3E-9BC3-60C00D15DB8C}" type="parTrans" cxnId="{1DA58AF0-0B4F-4044-952C-A7A0C481261E}">
      <dgm:prSet/>
      <dgm:spPr/>
      <dgm:t>
        <a:bodyPr/>
        <a:lstStyle/>
        <a:p>
          <a:endParaRPr lang="en-GB"/>
        </a:p>
      </dgm:t>
    </dgm:pt>
    <dgm:pt modelId="{8F4AFABC-6010-4340-A309-4CBAA7D27A57}" type="sibTrans" cxnId="{1DA58AF0-0B4F-4044-952C-A7A0C481261E}">
      <dgm:prSet/>
      <dgm:spPr/>
      <dgm:t>
        <a:bodyPr/>
        <a:lstStyle/>
        <a:p>
          <a:endParaRPr lang="en-GB"/>
        </a:p>
      </dgm:t>
    </dgm:pt>
    <dgm:pt modelId="{8F841242-4DDA-475E-9F09-409D6D6132C6}">
      <dgm:prSet custT="1"/>
      <dgm:spPr/>
      <dgm:t>
        <a:bodyPr/>
        <a:lstStyle/>
        <a:p>
          <a:r>
            <a:rPr lang="it-IT" sz="1100" dirty="0" err="1" smtClean="0">
              <a:solidFill>
                <a:srgbClr val="0F5494"/>
              </a:solidFill>
            </a:rPr>
            <a:t>DA’s</a:t>
          </a:r>
          <a:r>
            <a:rPr lang="it-IT" sz="1100" dirty="0" smtClean="0">
              <a:solidFill>
                <a:srgbClr val="0F5494"/>
              </a:solidFill>
            </a:rPr>
            <a:t> </a:t>
          </a:r>
          <a:r>
            <a:rPr lang="it-IT" sz="1100" dirty="0" err="1" smtClean="0">
              <a:solidFill>
                <a:srgbClr val="0F5494"/>
              </a:solidFill>
            </a:rPr>
            <a:t>final</a:t>
          </a:r>
          <a:r>
            <a:rPr lang="it-IT" sz="1100" dirty="0" smtClean="0">
              <a:solidFill>
                <a:srgbClr val="0F5494"/>
              </a:solidFill>
            </a:rPr>
            <a:t> </a:t>
          </a:r>
          <a:r>
            <a:rPr lang="it-IT" sz="1100" dirty="0" err="1" smtClean="0">
              <a:solidFill>
                <a:srgbClr val="0F5494"/>
              </a:solidFill>
            </a:rPr>
            <a:t>decision</a:t>
          </a:r>
          <a:r>
            <a:rPr lang="it-IT" sz="1100" dirty="0" smtClean="0">
              <a:solidFill>
                <a:srgbClr val="0F5494"/>
              </a:solidFill>
            </a:rPr>
            <a:t> on </a:t>
          </a:r>
          <a:r>
            <a:rPr lang="it-IT" sz="1100" dirty="0" err="1" smtClean="0">
              <a:solidFill>
                <a:srgbClr val="0F5494"/>
              </a:solidFill>
            </a:rPr>
            <a:t>designation</a:t>
          </a:r>
          <a:endParaRPr lang="en-GB" sz="1100" dirty="0">
            <a:solidFill>
              <a:srgbClr val="0F5494"/>
            </a:solidFill>
          </a:endParaRPr>
        </a:p>
      </dgm:t>
    </dgm:pt>
    <dgm:pt modelId="{C0EF0C7B-2084-4D63-B7AF-53EB1E3B3721}" type="parTrans" cxnId="{D2E5E1A2-470D-4DEE-99C1-C873D1899EC8}">
      <dgm:prSet/>
      <dgm:spPr/>
      <dgm:t>
        <a:bodyPr/>
        <a:lstStyle/>
        <a:p>
          <a:endParaRPr lang="en-GB"/>
        </a:p>
      </dgm:t>
    </dgm:pt>
    <dgm:pt modelId="{605B2DC2-B136-47CD-A1B2-E0AC9AF602BC}" type="sibTrans" cxnId="{D2E5E1A2-470D-4DEE-99C1-C873D1899EC8}">
      <dgm:prSet/>
      <dgm:spPr/>
      <dgm:t>
        <a:bodyPr/>
        <a:lstStyle/>
        <a:p>
          <a:endParaRPr lang="en-GB"/>
        </a:p>
      </dgm:t>
    </dgm:pt>
    <dgm:pt modelId="{30E700D5-6C37-41EB-80D1-B6B6E99F8910}">
      <dgm:prSet phldrT="[Testo]" custT="1"/>
      <dgm:spPr/>
      <dgm:t>
        <a:bodyPr/>
        <a:lstStyle/>
        <a:p>
          <a:endParaRPr lang="en-GB" sz="1100" dirty="0">
            <a:solidFill>
              <a:srgbClr val="0F5494"/>
            </a:solidFill>
          </a:endParaRPr>
        </a:p>
      </dgm:t>
    </dgm:pt>
    <dgm:pt modelId="{991D6044-015D-47F0-B7C6-0EED918937F5}" type="parTrans" cxnId="{56A10CD7-8D84-4AA5-8C99-4B870E19C7F1}">
      <dgm:prSet/>
      <dgm:spPr/>
      <dgm:t>
        <a:bodyPr/>
        <a:lstStyle/>
        <a:p>
          <a:endParaRPr lang="en-GB"/>
        </a:p>
      </dgm:t>
    </dgm:pt>
    <dgm:pt modelId="{76E39B55-E6B0-4F2E-9BC8-5CB2A52396ED}" type="sibTrans" cxnId="{56A10CD7-8D84-4AA5-8C99-4B870E19C7F1}">
      <dgm:prSet/>
      <dgm:spPr/>
      <dgm:t>
        <a:bodyPr/>
        <a:lstStyle/>
        <a:p>
          <a:endParaRPr lang="en-GB"/>
        </a:p>
      </dgm:t>
    </dgm:pt>
    <dgm:pt modelId="{487966E2-6EAA-4B75-86FB-A3D28E93F712}">
      <dgm:prSet phldrT="[Testo]" custT="1"/>
      <dgm:spPr/>
      <dgm:t>
        <a:bodyPr/>
        <a:lstStyle/>
        <a:p>
          <a:endParaRPr lang="en-GB" sz="1100" dirty="0">
            <a:solidFill>
              <a:srgbClr val="0F5494"/>
            </a:solidFill>
          </a:endParaRPr>
        </a:p>
      </dgm:t>
    </dgm:pt>
    <dgm:pt modelId="{B8D9BC57-EED8-4FD9-99CA-E2A24C960F6B}" type="parTrans" cxnId="{94EA8BEE-CF49-49C4-A04E-3D677CEA15FB}">
      <dgm:prSet/>
      <dgm:spPr/>
      <dgm:t>
        <a:bodyPr/>
        <a:lstStyle/>
        <a:p>
          <a:endParaRPr lang="en-GB"/>
        </a:p>
      </dgm:t>
    </dgm:pt>
    <dgm:pt modelId="{108FABC4-2B32-4AC5-8FF0-6E3A18630361}" type="sibTrans" cxnId="{94EA8BEE-CF49-49C4-A04E-3D677CEA15FB}">
      <dgm:prSet/>
      <dgm:spPr/>
      <dgm:t>
        <a:bodyPr/>
        <a:lstStyle/>
        <a:p>
          <a:endParaRPr lang="en-GB"/>
        </a:p>
      </dgm:t>
    </dgm:pt>
    <dgm:pt modelId="{F591C527-A8AF-4142-AE25-631914665FAB}">
      <dgm:prSet phldrT="[Testo]" custT="1"/>
      <dgm:spPr/>
      <dgm:t>
        <a:bodyPr/>
        <a:lstStyle/>
        <a:p>
          <a:endParaRPr lang="en-GB" sz="1100" dirty="0">
            <a:solidFill>
              <a:srgbClr val="0F5494"/>
            </a:solidFill>
          </a:endParaRPr>
        </a:p>
      </dgm:t>
    </dgm:pt>
    <dgm:pt modelId="{AB90DC7B-37A5-41BB-B13A-1BCC2977835F}" type="parTrans" cxnId="{1F8ECD5E-EAAE-4E3C-A31D-551CFF0E4EB8}">
      <dgm:prSet/>
      <dgm:spPr/>
      <dgm:t>
        <a:bodyPr/>
        <a:lstStyle/>
        <a:p>
          <a:endParaRPr lang="en-GB"/>
        </a:p>
      </dgm:t>
    </dgm:pt>
    <dgm:pt modelId="{D59A294F-72F9-4A43-9008-061A0E2F9FCE}" type="sibTrans" cxnId="{1F8ECD5E-EAAE-4E3C-A31D-551CFF0E4EB8}">
      <dgm:prSet/>
      <dgm:spPr/>
      <dgm:t>
        <a:bodyPr/>
        <a:lstStyle/>
        <a:p>
          <a:endParaRPr lang="en-GB"/>
        </a:p>
      </dgm:t>
    </dgm:pt>
    <dgm:pt modelId="{2EFF88F8-F5E2-4A84-B8AD-EA207D71E6CC}">
      <dgm:prSet phldrT="[Testo]" custT="1"/>
      <dgm:spPr/>
      <dgm:t>
        <a:bodyPr/>
        <a:lstStyle/>
        <a:p>
          <a:endParaRPr lang="en-GB" sz="1100" dirty="0">
            <a:solidFill>
              <a:srgbClr val="0F5494"/>
            </a:solidFill>
          </a:endParaRPr>
        </a:p>
      </dgm:t>
    </dgm:pt>
    <dgm:pt modelId="{11A968E5-3905-49E7-A601-67C29B9226FF}" type="parTrans" cxnId="{B142B26F-90F4-4522-8B88-8E67609FE741}">
      <dgm:prSet/>
      <dgm:spPr/>
      <dgm:t>
        <a:bodyPr/>
        <a:lstStyle/>
        <a:p>
          <a:endParaRPr lang="en-GB"/>
        </a:p>
      </dgm:t>
    </dgm:pt>
    <dgm:pt modelId="{2B667BFB-E7E8-4B20-918E-E06B0A2F37D1}" type="sibTrans" cxnId="{B142B26F-90F4-4522-8B88-8E67609FE741}">
      <dgm:prSet/>
      <dgm:spPr/>
      <dgm:t>
        <a:bodyPr/>
        <a:lstStyle/>
        <a:p>
          <a:endParaRPr lang="en-GB"/>
        </a:p>
      </dgm:t>
    </dgm:pt>
    <dgm:pt modelId="{72DB4AB2-8648-4AE2-BBD7-558966D0D30C}">
      <dgm:prSet custT="1"/>
      <dgm:spPr/>
      <dgm:t>
        <a:bodyPr/>
        <a:lstStyle/>
        <a:p>
          <a:endParaRPr lang="en-GB" sz="1100" dirty="0">
            <a:solidFill>
              <a:srgbClr val="0F5494"/>
            </a:solidFill>
          </a:endParaRPr>
        </a:p>
      </dgm:t>
    </dgm:pt>
    <dgm:pt modelId="{FDDF8C2D-FDEB-4725-8039-E8E8B4ACCBAF}" type="parTrans" cxnId="{871E50C8-8AF1-47A0-B36E-9AD2B10F6DBC}">
      <dgm:prSet/>
      <dgm:spPr/>
      <dgm:t>
        <a:bodyPr/>
        <a:lstStyle/>
        <a:p>
          <a:endParaRPr lang="en-GB"/>
        </a:p>
      </dgm:t>
    </dgm:pt>
    <dgm:pt modelId="{F2813895-D6ED-4756-957D-2796EA76F4AC}" type="sibTrans" cxnId="{871E50C8-8AF1-47A0-B36E-9AD2B10F6DBC}">
      <dgm:prSet/>
      <dgm:spPr/>
      <dgm:t>
        <a:bodyPr/>
        <a:lstStyle/>
        <a:p>
          <a:endParaRPr lang="en-GB"/>
        </a:p>
      </dgm:t>
    </dgm:pt>
    <dgm:pt modelId="{96CEF6F3-24B1-4EF4-8D34-D1EE4A1BB794}">
      <dgm:prSet custT="1"/>
      <dgm:spPr/>
      <dgm:t>
        <a:bodyPr/>
        <a:lstStyle/>
        <a:p>
          <a:endParaRPr lang="en-GB" sz="1100" dirty="0">
            <a:solidFill>
              <a:srgbClr val="0F5494"/>
            </a:solidFill>
          </a:endParaRPr>
        </a:p>
      </dgm:t>
    </dgm:pt>
    <dgm:pt modelId="{C119CD35-B4C7-4B91-BF49-CA63D3247402}" type="parTrans" cxnId="{32F04856-53FF-4E0D-B7ED-E7315A9B28AB}">
      <dgm:prSet/>
      <dgm:spPr/>
      <dgm:t>
        <a:bodyPr/>
        <a:lstStyle/>
        <a:p>
          <a:endParaRPr lang="en-GB"/>
        </a:p>
      </dgm:t>
    </dgm:pt>
    <dgm:pt modelId="{DD0BA6BB-7253-4A2A-B6B2-8D2F05FE75F1}" type="sibTrans" cxnId="{32F04856-53FF-4E0D-B7ED-E7315A9B28AB}">
      <dgm:prSet/>
      <dgm:spPr/>
      <dgm:t>
        <a:bodyPr/>
        <a:lstStyle/>
        <a:p>
          <a:endParaRPr lang="en-GB"/>
        </a:p>
      </dgm:t>
    </dgm:pt>
    <dgm:pt modelId="{39614C58-D907-4869-B8DE-97E16B8B07D3}">
      <dgm:prSet custT="1"/>
      <dgm:spPr/>
      <dgm:t>
        <a:bodyPr/>
        <a:lstStyle/>
        <a:p>
          <a:endParaRPr lang="en-GB" sz="1100" dirty="0">
            <a:solidFill>
              <a:srgbClr val="0F5494"/>
            </a:solidFill>
          </a:endParaRPr>
        </a:p>
      </dgm:t>
    </dgm:pt>
    <dgm:pt modelId="{920AF122-705C-48B2-9509-F1C483747295}" type="parTrans" cxnId="{EA7EAF40-1507-478F-BD88-281ECDCFD31C}">
      <dgm:prSet/>
      <dgm:spPr/>
      <dgm:t>
        <a:bodyPr/>
        <a:lstStyle/>
        <a:p>
          <a:endParaRPr lang="en-GB"/>
        </a:p>
      </dgm:t>
    </dgm:pt>
    <dgm:pt modelId="{B10F332C-6130-46CB-AAF8-221CF75F24D1}" type="sibTrans" cxnId="{EA7EAF40-1507-478F-BD88-281ECDCFD31C}">
      <dgm:prSet/>
      <dgm:spPr/>
      <dgm:t>
        <a:bodyPr/>
        <a:lstStyle/>
        <a:p>
          <a:endParaRPr lang="en-GB"/>
        </a:p>
      </dgm:t>
    </dgm:pt>
    <dgm:pt modelId="{022710B7-EF02-4E23-9EDD-107842014328}">
      <dgm:prSet custT="1"/>
      <dgm:spPr/>
      <dgm:t>
        <a:bodyPr/>
        <a:lstStyle/>
        <a:p>
          <a:endParaRPr lang="en-GB" sz="1100" dirty="0">
            <a:solidFill>
              <a:srgbClr val="0F5494"/>
            </a:solidFill>
          </a:endParaRPr>
        </a:p>
      </dgm:t>
    </dgm:pt>
    <dgm:pt modelId="{02357373-5BC8-490C-BD58-0589BD443A35}" type="parTrans" cxnId="{B27C52A9-872D-4DEA-A7E7-2AB6D9DBF3E2}">
      <dgm:prSet/>
      <dgm:spPr/>
      <dgm:t>
        <a:bodyPr/>
        <a:lstStyle/>
        <a:p>
          <a:endParaRPr lang="en-GB"/>
        </a:p>
      </dgm:t>
    </dgm:pt>
    <dgm:pt modelId="{703D86F7-D95E-483F-BF6B-5EF2F1BC60B3}" type="sibTrans" cxnId="{B27C52A9-872D-4DEA-A7E7-2AB6D9DBF3E2}">
      <dgm:prSet/>
      <dgm:spPr/>
      <dgm:t>
        <a:bodyPr/>
        <a:lstStyle/>
        <a:p>
          <a:endParaRPr lang="en-GB"/>
        </a:p>
      </dgm:t>
    </dgm:pt>
    <dgm:pt modelId="{A6294164-1F0E-4A8F-97B0-17EF61F2850A}">
      <dgm:prSet custT="1"/>
      <dgm:spPr/>
      <dgm:t>
        <a:bodyPr/>
        <a:lstStyle/>
        <a:p>
          <a:endParaRPr lang="en-GB" sz="1100" dirty="0">
            <a:solidFill>
              <a:srgbClr val="0F5494"/>
            </a:solidFill>
          </a:endParaRPr>
        </a:p>
      </dgm:t>
    </dgm:pt>
    <dgm:pt modelId="{8ABBDE12-2414-4193-AD86-40C9D4176011}" type="parTrans" cxnId="{D7AF987A-BA75-4969-898F-77DDA50F2FB4}">
      <dgm:prSet/>
      <dgm:spPr/>
      <dgm:t>
        <a:bodyPr/>
        <a:lstStyle/>
        <a:p>
          <a:endParaRPr lang="en-GB"/>
        </a:p>
      </dgm:t>
    </dgm:pt>
    <dgm:pt modelId="{FB0BF755-5162-4638-8D24-BF9CECB1D0AA}" type="sibTrans" cxnId="{D7AF987A-BA75-4969-898F-77DDA50F2FB4}">
      <dgm:prSet/>
      <dgm:spPr/>
      <dgm:t>
        <a:bodyPr/>
        <a:lstStyle/>
        <a:p>
          <a:endParaRPr lang="en-GB"/>
        </a:p>
      </dgm:t>
    </dgm:pt>
    <dgm:pt modelId="{18373F2B-E109-4C42-AE3F-A6B2A8A56DE1}">
      <dgm:prSet custT="1"/>
      <dgm:spPr/>
      <dgm:t>
        <a:bodyPr/>
        <a:lstStyle/>
        <a:p>
          <a:endParaRPr lang="en-GB" sz="1100" dirty="0">
            <a:solidFill>
              <a:srgbClr val="0F5494"/>
            </a:solidFill>
          </a:endParaRPr>
        </a:p>
      </dgm:t>
    </dgm:pt>
    <dgm:pt modelId="{3769A4E9-6F2D-4755-9CB3-08D69A911CA1}" type="parTrans" cxnId="{3B738D8E-A7D0-4554-8271-4D6EA309F035}">
      <dgm:prSet/>
      <dgm:spPr/>
      <dgm:t>
        <a:bodyPr/>
        <a:lstStyle/>
        <a:p>
          <a:endParaRPr lang="en-GB"/>
        </a:p>
      </dgm:t>
    </dgm:pt>
    <dgm:pt modelId="{CA1D2B18-8777-43F8-8AD6-45CCEC70D16B}" type="sibTrans" cxnId="{3B738D8E-A7D0-4554-8271-4D6EA309F035}">
      <dgm:prSet/>
      <dgm:spPr/>
      <dgm:t>
        <a:bodyPr/>
        <a:lstStyle/>
        <a:p>
          <a:endParaRPr lang="en-GB"/>
        </a:p>
      </dgm:t>
    </dgm:pt>
    <dgm:pt modelId="{4B3BB0A0-D7D9-4BFE-9F14-E83B0EABE001}">
      <dgm:prSet custT="1"/>
      <dgm:spPr/>
      <dgm:t>
        <a:bodyPr/>
        <a:lstStyle/>
        <a:p>
          <a:endParaRPr lang="en-GB" sz="1100" dirty="0">
            <a:solidFill>
              <a:srgbClr val="0F5494"/>
            </a:solidFill>
          </a:endParaRPr>
        </a:p>
      </dgm:t>
    </dgm:pt>
    <dgm:pt modelId="{D8D1EA5A-3D5C-49A3-86DC-4DC3355E6E02}" type="parTrans" cxnId="{8111E4C3-B0F3-469A-A059-3B2A872C44B9}">
      <dgm:prSet/>
      <dgm:spPr/>
      <dgm:t>
        <a:bodyPr/>
        <a:lstStyle/>
        <a:p>
          <a:endParaRPr lang="en-GB"/>
        </a:p>
      </dgm:t>
    </dgm:pt>
    <dgm:pt modelId="{686278ED-604A-4586-9812-1E46CDC18230}" type="sibTrans" cxnId="{8111E4C3-B0F3-469A-A059-3B2A872C44B9}">
      <dgm:prSet/>
      <dgm:spPr/>
      <dgm:t>
        <a:bodyPr/>
        <a:lstStyle/>
        <a:p>
          <a:endParaRPr lang="en-GB"/>
        </a:p>
      </dgm:t>
    </dgm:pt>
    <dgm:pt modelId="{46F58502-2E95-4200-92A1-5DC82BC283A8}" type="pres">
      <dgm:prSet presAssocID="{70142993-558D-486F-B69E-B0C590776480}" presName="linearFlow" presStyleCnt="0">
        <dgm:presLayoutVars>
          <dgm:dir/>
          <dgm:animLvl val="lvl"/>
          <dgm:resizeHandles val="exact"/>
        </dgm:presLayoutVars>
      </dgm:prSet>
      <dgm:spPr/>
      <dgm:t>
        <a:bodyPr/>
        <a:lstStyle/>
        <a:p>
          <a:endParaRPr lang="en-GB"/>
        </a:p>
      </dgm:t>
    </dgm:pt>
    <dgm:pt modelId="{315D5C47-0BB2-4188-8775-EA7645EC8923}" type="pres">
      <dgm:prSet presAssocID="{2589B4C6-3596-4F62-B2D7-39A448EA168D}" presName="composite" presStyleCnt="0"/>
      <dgm:spPr/>
    </dgm:pt>
    <dgm:pt modelId="{853E7F28-D8CB-4F05-ACFB-8D9F75541392}" type="pres">
      <dgm:prSet presAssocID="{2589B4C6-3596-4F62-B2D7-39A448EA168D}" presName="parTx" presStyleLbl="node1" presStyleIdx="0" presStyleCnt="4">
        <dgm:presLayoutVars>
          <dgm:chMax val="0"/>
          <dgm:chPref val="0"/>
          <dgm:bulletEnabled val="1"/>
        </dgm:presLayoutVars>
      </dgm:prSet>
      <dgm:spPr/>
      <dgm:t>
        <a:bodyPr/>
        <a:lstStyle/>
        <a:p>
          <a:endParaRPr lang="en-GB"/>
        </a:p>
      </dgm:t>
    </dgm:pt>
    <dgm:pt modelId="{64F5B346-43E1-45A1-971B-213C71E4276C}" type="pres">
      <dgm:prSet presAssocID="{2589B4C6-3596-4F62-B2D7-39A448EA168D}" presName="parSh" presStyleLbl="node1" presStyleIdx="0" presStyleCnt="4"/>
      <dgm:spPr/>
      <dgm:t>
        <a:bodyPr/>
        <a:lstStyle/>
        <a:p>
          <a:endParaRPr lang="en-GB"/>
        </a:p>
      </dgm:t>
    </dgm:pt>
    <dgm:pt modelId="{A39DFEA7-9869-4797-A072-CEFAB881C233}" type="pres">
      <dgm:prSet presAssocID="{2589B4C6-3596-4F62-B2D7-39A448EA168D}" presName="desTx" presStyleLbl="fgAcc1" presStyleIdx="0" presStyleCnt="4" custScaleX="127366">
        <dgm:presLayoutVars>
          <dgm:bulletEnabled val="1"/>
        </dgm:presLayoutVars>
      </dgm:prSet>
      <dgm:spPr/>
      <dgm:t>
        <a:bodyPr/>
        <a:lstStyle/>
        <a:p>
          <a:endParaRPr lang="en-GB"/>
        </a:p>
      </dgm:t>
    </dgm:pt>
    <dgm:pt modelId="{11F124A7-DBBA-498C-A998-1864BBB809B0}" type="pres">
      <dgm:prSet presAssocID="{75F13859-4F8A-4F1D-8447-49FBCAEF8D15}" presName="sibTrans" presStyleLbl="sibTrans2D1" presStyleIdx="0" presStyleCnt="3"/>
      <dgm:spPr/>
      <dgm:t>
        <a:bodyPr/>
        <a:lstStyle/>
        <a:p>
          <a:endParaRPr lang="en-GB"/>
        </a:p>
      </dgm:t>
    </dgm:pt>
    <dgm:pt modelId="{82BEF0E0-69EB-46E3-B3CD-F79BD4B9169C}" type="pres">
      <dgm:prSet presAssocID="{75F13859-4F8A-4F1D-8447-49FBCAEF8D15}" presName="connTx" presStyleLbl="sibTrans2D1" presStyleIdx="0" presStyleCnt="3"/>
      <dgm:spPr/>
      <dgm:t>
        <a:bodyPr/>
        <a:lstStyle/>
        <a:p>
          <a:endParaRPr lang="en-GB"/>
        </a:p>
      </dgm:t>
    </dgm:pt>
    <dgm:pt modelId="{893CB96C-98B5-4C1F-9923-5EF5008662E4}" type="pres">
      <dgm:prSet presAssocID="{818EE128-B0BA-4F43-9A5D-B33D2CFB3DF2}" presName="composite" presStyleCnt="0"/>
      <dgm:spPr/>
    </dgm:pt>
    <dgm:pt modelId="{6ACF5E8E-A1F8-4A3C-AAEF-90D3D9777267}" type="pres">
      <dgm:prSet presAssocID="{818EE128-B0BA-4F43-9A5D-B33D2CFB3DF2}" presName="parTx" presStyleLbl="node1" presStyleIdx="0" presStyleCnt="4">
        <dgm:presLayoutVars>
          <dgm:chMax val="0"/>
          <dgm:chPref val="0"/>
          <dgm:bulletEnabled val="1"/>
        </dgm:presLayoutVars>
      </dgm:prSet>
      <dgm:spPr/>
      <dgm:t>
        <a:bodyPr/>
        <a:lstStyle/>
        <a:p>
          <a:endParaRPr lang="en-GB"/>
        </a:p>
      </dgm:t>
    </dgm:pt>
    <dgm:pt modelId="{53D297DF-600C-4115-A9F1-516454F1DC66}" type="pres">
      <dgm:prSet presAssocID="{818EE128-B0BA-4F43-9A5D-B33D2CFB3DF2}" presName="parSh" presStyleLbl="node1" presStyleIdx="1" presStyleCnt="4"/>
      <dgm:spPr/>
      <dgm:t>
        <a:bodyPr/>
        <a:lstStyle/>
        <a:p>
          <a:endParaRPr lang="en-GB"/>
        </a:p>
      </dgm:t>
    </dgm:pt>
    <dgm:pt modelId="{75333141-7A70-40EE-8D8B-8C54A5BF8D48}" type="pres">
      <dgm:prSet presAssocID="{818EE128-B0BA-4F43-9A5D-B33D2CFB3DF2}" presName="desTx" presStyleLbl="fgAcc1" presStyleIdx="1" presStyleCnt="4" custScaleX="127366">
        <dgm:presLayoutVars>
          <dgm:bulletEnabled val="1"/>
        </dgm:presLayoutVars>
      </dgm:prSet>
      <dgm:spPr/>
      <dgm:t>
        <a:bodyPr/>
        <a:lstStyle/>
        <a:p>
          <a:endParaRPr lang="en-GB"/>
        </a:p>
      </dgm:t>
    </dgm:pt>
    <dgm:pt modelId="{D4DD82AA-59E8-4D51-B713-5033A842C6FB}" type="pres">
      <dgm:prSet presAssocID="{E6AECE8D-1091-4CCD-95E1-786F69AC0E6B}" presName="sibTrans" presStyleLbl="sibTrans2D1" presStyleIdx="1" presStyleCnt="3"/>
      <dgm:spPr/>
      <dgm:t>
        <a:bodyPr/>
        <a:lstStyle/>
        <a:p>
          <a:endParaRPr lang="en-GB"/>
        </a:p>
      </dgm:t>
    </dgm:pt>
    <dgm:pt modelId="{C7D78441-CAD3-4C63-B93D-45F2134986E9}" type="pres">
      <dgm:prSet presAssocID="{E6AECE8D-1091-4CCD-95E1-786F69AC0E6B}" presName="connTx" presStyleLbl="sibTrans2D1" presStyleIdx="1" presStyleCnt="3"/>
      <dgm:spPr/>
      <dgm:t>
        <a:bodyPr/>
        <a:lstStyle/>
        <a:p>
          <a:endParaRPr lang="en-GB"/>
        </a:p>
      </dgm:t>
    </dgm:pt>
    <dgm:pt modelId="{16BDF062-75DA-4B1C-AC36-F45776D86872}" type="pres">
      <dgm:prSet presAssocID="{E411C977-62E3-40BA-A551-FC1B97A3877F}" presName="composite" presStyleCnt="0"/>
      <dgm:spPr/>
    </dgm:pt>
    <dgm:pt modelId="{E4634DC6-CA7E-43AB-B7C2-65759F7BB051}" type="pres">
      <dgm:prSet presAssocID="{E411C977-62E3-40BA-A551-FC1B97A3877F}" presName="parTx" presStyleLbl="node1" presStyleIdx="1" presStyleCnt="4">
        <dgm:presLayoutVars>
          <dgm:chMax val="0"/>
          <dgm:chPref val="0"/>
          <dgm:bulletEnabled val="1"/>
        </dgm:presLayoutVars>
      </dgm:prSet>
      <dgm:spPr/>
      <dgm:t>
        <a:bodyPr/>
        <a:lstStyle/>
        <a:p>
          <a:endParaRPr lang="en-GB"/>
        </a:p>
      </dgm:t>
    </dgm:pt>
    <dgm:pt modelId="{E8CEAFB3-E12C-40C0-8099-EC2A14D469DF}" type="pres">
      <dgm:prSet presAssocID="{E411C977-62E3-40BA-A551-FC1B97A3877F}" presName="parSh" presStyleLbl="node1" presStyleIdx="2" presStyleCnt="4"/>
      <dgm:spPr/>
      <dgm:t>
        <a:bodyPr/>
        <a:lstStyle/>
        <a:p>
          <a:endParaRPr lang="en-GB"/>
        </a:p>
      </dgm:t>
    </dgm:pt>
    <dgm:pt modelId="{AA3202A7-8283-4033-B224-47CF7FC6277C}" type="pres">
      <dgm:prSet presAssocID="{E411C977-62E3-40BA-A551-FC1B97A3877F}" presName="desTx" presStyleLbl="fgAcc1" presStyleIdx="2" presStyleCnt="4" custScaleX="127366">
        <dgm:presLayoutVars>
          <dgm:bulletEnabled val="1"/>
        </dgm:presLayoutVars>
      </dgm:prSet>
      <dgm:spPr/>
      <dgm:t>
        <a:bodyPr/>
        <a:lstStyle/>
        <a:p>
          <a:endParaRPr lang="en-GB"/>
        </a:p>
      </dgm:t>
    </dgm:pt>
    <dgm:pt modelId="{173C8A4E-5040-4C8D-B38F-01FF13CF968F}" type="pres">
      <dgm:prSet presAssocID="{3BAA4E78-FB76-470D-8DD5-9A0F55CAE1D3}" presName="sibTrans" presStyleLbl="sibTrans2D1" presStyleIdx="2" presStyleCnt="3"/>
      <dgm:spPr/>
      <dgm:t>
        <a:bodyPr/>
        <a:lstStyle/>
        <a:p>
          <a:endParaRPr lang="en-GB"/>
        </a:p>
      </dgm:t>
    </dgm:pt>
    <dgm:pt modelId="{FA49B06C-27AD-49C3-A012-DB559B2FC1DA}" type="pres">
      <dgm:prSet presAssocID="{3BAA4E78-FB76-470D-8DD5-9A0F55CAE1D3}" presName="connTx" presStyleLbl="sibTrans2D1" presStyleIdx="2" presStyleCnt="3"/>
      <dgm:spPr/>
      <dgm:t>
        <a:bodyPr/>
        <a:lstStyle/>
        <a:p>
          <a:endParaRPr lang="en-GB"/>
        </a:p>
      </dgm:t>
    </dgm:pt>
    <dgm:pt modelId="{E306E0C8-6333-4024-8789-A5AC102EAAA9}" type="pres">
      <dgm:prSet presAssocID="{5B2DA7FA-17BC-4031-8AF6-98B071DD1FF1}" presName="composite" presStyleCnt="0"/>
      <dgm:spPr/>
    </dgm:pt>
    <dgm:pt modelId="{E2E8960A-EA2D-47DD-9D8F-6C51FF7283F7}" type="pres">
      <dgm:prSet presAssocID="{5B2DA7FA-17BC-4031-8AF6-98B071DD1FF1}" presName="parTx" presStyleLbl="node1" presStyleIdx="2" presStyleCnt="4">
        <dgm:presLayoutVars>
          <dgm:chMax val="0"/>
          <dgm:chPref val="0"/>
          <dgm:bulletEnabled val="1"/>
        </dgm:presLayoutVars>
      </dgm:prSet>
      <dgm:spPr/>
      <dgm:t>
        <a:bodyPr/>
        <a:lstStyle/>
        <a:p>
          <a:endParaRPr lang="en-GB"/>
        </a:p>
      </dgm:t>
    </dgm:pt>
    <dgm:pt modelId="{20AB216F-C596-45C2-AFA4-714E10989271}" type="pres">
      <dgm:prSet presAssocID="{5B2DA7FA-17BC-4031-8AF6-98B071DD1FF1}" presName="parSh" presStyleLbl="node1" presStyleIdx="3" presStyleCnt="4"/>
      <dgm:spPr/>
      <dgm:t>
        <a:bodyPr/>
        <a:lstStyle/>
        <a:p>
          <a:endParaRPr lang="en-GB"/>
        </a:p>
      </dgm:t>
    </dgm:pt>
    <dgm:pt modelId="{2608142C-B434-4398-94AF-0904C2E89605}" type="pres">
      <dgm:prSet presAssocID="{5B2DA7FA-17BC-4031-8AF6-98B071DD1FF1}" presName="desTx" presStyleLbl="fgAcc1" presStyleIdx="3" presStyleCnt="4" custScaleX="127366">
        <dgm:presLayoutVars>
          <dgm:bulletEnabled val="1"/>
        </dgm:presLayoutVars>
      </dgm:prSet>
      <dgm:spPr/>
      <dgm:t>
        <a:bodyPr/>
        <a:lstStyle/>
        <a:p>
          <a:endParaRPr lang="en-GB"/>
        </a:p>
      </dgm:t>
    </dgm:pt>
  </dgm:ptLst>
  <dgm:cxnLst>
    <dgm:cxn modelId="{A87B0F2E-93A3-4083-AEE3-0E255287699F}" type="presOf" srcId="{A4296A89-7176-4312-9265-962FC264F673}" destId="{2608142C-B434-4398-94AF-0904C2E89605}" srcOrd="0" destOrd="2" presId="urn:microsoft.com/office/officeart/2005/8/layout/process3"/>
    <dgm:cxn modelId="{4C74B87E-824B-4D17-BC69-27485FB5CF9C}" type="presOf" srcId="{2589B4C6-3596-4F62-B2D7-39A448EA168D}" destId="{64F5B346-43E1-45A1-971B-213C71E4276C}" srcOrd="1" destOrd="0" presId="urn:microsoft.com/office/officeart/2005/8/layout/process3"/>
    <dgm:cxn modelId="{F7DCB1E5-9D9D-4F53-BBCC-A67669A03CE7}" type="presOf" srcId="{022710B7-EF02-4E23-9EDD-107842014328}" destId="{2608142C-B434-4398-94AF-0904C2E89605}" srcOrd="0" destOrd="1" presId="urn:microsoft.com/office/officeart/2005/8/layout/process3"/>
    <dgm:cxn modelId="{19D52E45-EA76-42D0-B5FD-5C26636DADF6}" type="presOf" srcId="{E411C977-62E3-40BA-A551-FC1B97A3877F}" destId="{E8CEAFB3-E12C-40C0-8099-EC2A14D469DF}" srcOrd="1" destOrd="0" presId="urn:microsoft.com/office/officeart/2005/8/layout/process3"/>
    <dgm:cxn modelId="{E754EA90-6A8B-4A61-AE68-DAF0F199E9E1}" type="presOf" srcId="{3BAA4E78-FB76-470D-8DD5-9A0F55CAE1D3}" destId="{FA49B06C-27AD-49C3-A012-DB559B2FC1DA}" srcOrd="1" destOrd="0" presId="urn:microsoft.com/office/officeart/2005/8/layout/process3"/>
    <dgm:cxn modelId="{8A349A36-3734-431A-B093-21AFD623C857}" type="presOf" srcId="{4C51DA38-13C1-4792-BAE5-28E15D1C9B28}" destId="{75333141-7A70-40EE-8D8B-8C54A5BF8D48}" srcOrd="0" destOrd="0" presId="urn:microsoft.com/office/officeart/2005/8/layout/process3"/>
    <dgm:cxn modelId="{1DA58AF0-0B4F-4044-952C-A7A0C481261E}" srcId="{5B2DA7FA-17BC-4031-8AF6-98B071DD1FF1}" destId="{C6847672-D0EB-4E16-9FA0-40F842522C59}" srcOrd="6" destOrd="0" parTransId="{BFE6539A-BC05-4A3E-9BC3-60C00D15DB8C}" sibTransId="{8F4AFABC-6010-4340-A309-4CBAA7D27A57}"/>
    <dgm:cxn modelId="{2670DF65-A08A-486C-A553-1BFD428FDF98}" type="presOf" srcId="{CAFCD731-A759-41A4-8711-356688325B86}" destId="{75333141-7A70-40EE-8D8B-8C54A5BF8D48}" srcOrd="0" destOrd="6" presId="urn:microsoft.com/office/officeart/2005/8/layout/process3"/>
    <dgm:cxn modelId="{98D36308-6D2F-43C7-9E30-8537097CF6C3}" type="presOf" srcId="{70142993-558D-486F-B69E-B0C590776480}" destId="{46F58502-2E95-4200-92A1-5DC82BC283A8}" srcOrd="0" destOrd="0" presId="urn:microsoft.com/office/officeart/2005/8/layout/process3"/>
    <dgm:cxn modelId="{55E2EE3B-9915-4A48-A792-2EBEB2CD93E0}" type="presOf" srcId="{29F4CB03-5537-47EC-AD3F-394A5F893698}" destId="{A39DFEA7-9869-4797-A072-CEFAB881C233}" srcOrd="0" destOrd="6" presId="urn:microsoft.com/office/officeart/2005/8/layout/process3"/>
    <dgm:cxn modelId="{871E50C8-8AF1-47A0-B36E-9AD2B10F6DBC}" srcId="{E411C977-62E3-40BA-A551-FC1B97A3877F}" destId="{72DB4AB2-8648-4AE2-BBD7-558966D0D30C}" srcOrd="1" destOrd="0" parTransId="{FDDF8C2D-FDEB-4725-8039-E8E8B4ACCBAF}" sibTransId="{F2813895-D6ED-4756-957D-2796EA76F4AC}"/>
    <dgm:cxn modelId="{955F03ED-40C5-4EB2-A2A3-A3A9B04D8D70}" srcId="{818EE128-B0BA-4F43-9A5D-B33D2CFB3DF2}" destId="{2F9F1284-D93C-4EDE-99C3-27E518DBFC1F}" srcOrd="8" destOrd="0" parTransId="{8B3566B3-537E-480D-AE55-C73C85576E7A}" sibTransId="{E2E377A7-840F-482A-A523-4FEC2FAFB5E9}"/>
    <dgm:cxn modelId="{9F3F0BE8-8FD8-439E-8A2F-D69704C586CB}" type="presOf" srcId="{B6C58492-3521-4A17-8466-4DEAA6846914}" destId="{AA3202A7-8283-4033-B224-47CF7FC6277C}" srcOrd="0" destOrd="6" presId="urn:microsoft.com/office/officeart/2005/8/layout/process3"/>
    <dgm:cxn modelId="{F8F722C9-306F-45FA-9D99-CF84B79D255B}" type="presOf" srcId="{39614C58-D907-4869-B8DE-97E16B8B07D3}" destId="{AA3202A7-8283-4033-B224-47CF7FC6277C}" srcOrd="0" destOrd="5" presId="urn:microsoft.com/office/officeart/2005/8/layout/process3"/>
    <dgm:cxn modelId="{94EA8BEE-CF49-49C4-A04E-3D677CEA15FB}" srcId="{818EE128-B0BA-4F43-9A5D-B33D2CFB3DF2}" destId="{487966E2-6EAA-4B75-86FB-A3D28E93F712}" srcOrd="3" destOrd="0" parTransId="{B8D9BC57-EED8-4FD9-99CA-E2A24C960F6B}" sibTransId="{108FABC4-2B32-4AC5-8FF0-6E3A18630361}"/>
    <dgm:cxn modelId="{E11B1A7B-5B55-4AAC-9A3C-8D15167AED17}" type="presOf" srcId="{2EFF88F8-F5E2-4A84-B8AD-EA207D71E6CC}" destId="{75333141-7A70-40EE-8D8B-8C54A5BF8D48}" srcOrd="0" destOrd="7" presId="urn:microsoft.com/office/officeart/2005/8/layout/process3"/>
    <dgm:cxn modelId="{1F8ECD5E-EAAE-4E3C-A31D-551CFF0E4EB8}" srcId="{818EE128-B0BA-4F43-9A5D-B33D2CFB3DF2}" destId="{F591C527-A8AF-4142-AE25-631914665FAB}" srcOrd="5" destOrd="0" parTransId="{AB90DC7B-37A5-41BB-B13A-1BCC2977835F}" sibTransId="{D59A294F-72F9-4A43-9008-061A0E2F9FCE}"/>
    <dgm:cxn modelId="{EA7EAF40-1507-478F-BD88-281ECDCFD31C}" srcId="{E411C977-62E3-40BA-A551-FC1B97A3877F}" destId="{39614C58-D907-4869-B8DE-97E16B8B07D3}" srcOrd="5" destOrd="0" parTransId="{920AF122-705C-48B2-9509-F1C483747295}" sibTransId="{B10F332C-6130-46CB-AAF8-221CF75F24D1}"/>
    <dgm:cxn modelId="{ED712D7C-56EF-48DB-A519-0065BD103140}" type="presOf" srcId="{E411C977-62E3-40BA-A551-FC1B97A3877F}" destId="{E4634DC6-CA7E-43AB-B7C2-65759F7BB051}" srcOrd="0" destOrd="0" presId="urn:microsoft.com/office/officeart/2005/8/layout/process3"/>
    <dgm:cxn modelId="{8C41C144-A10A-4D23-A756-31AB5135BF74}" srcId="{818EE128-B0BA-4F43-9A5D-B33D2CFB3DF2}" destId="{4C51DA38-13C1-4792-BAE5-28E15D1C9B28}" srcOrd="0" destOrd="0" parTransId="{3D78589E-AE37-4744-A1CE-12FACB69C703}" sibTransId="{9BA54E87-3B6B-4501-A6B1-747A5C51388E}"/>
    <dgm:cxn modelId="{348AD9B4-E367-4290-A4D4-EC69BA37B649}" type="presOf" srcId="{75F13859-4F8A-4F1D-8447-49FBCAEF8D15}" destId="{11F124A7-DBBA-498C-A998-1864BBB809B0}" srcOrd="0" destOrd="0" presId="urn:microsoft.com/office/officeart/2005/8/layout/process3"/>
    <dgm:cxn modelId="{EB9D8452-57A6-4DB5-8298-02131F8B505F}" srcId="{E411C977-62E3-40BA-A551-FC1B97A3877F}" destId="{A9E44309-533B-4659-9BE2-E0424B77DFEB}" srcOrd="4" destOrd="0" parTransId="{2CB0D418-3A5D-49AE-872E-FFF1618D5270}" sibTransId="{A2BCBAB5-18EC-4D01-B455-5B00D5BF6C1A}"/>
    <dgm:cxn modelId="{FB34B26C-568A-4BAC-9DC5-AA7380D47D17}" type="presOf" srcId="{18373F2B-E109-4C42-AE3F-A6B2A8A56DE1}" destId="{2608142C-B434-4398-94AF-0904C2E89605}" srcOrd="0" destOrd="5" presId="urn:microsoft.com/office/officeart/2005/8/layout/process3"/>
    <dgm:cxn modelId="{5A26821E-1AF3-4633-BA14-A4978CB30D16}" type="presOf" srcId="{5B2DA7FA-17BC-4031-8AF6-98B071DD1FF1}" destId="{E2E8960A-EA2D-47DD-9D8F-6C51FF7283F7}" srcOrd="0" destOrd="0" presId="urn:microsoft.com/office/officeart/2005/8/layout/process3"/>
    <dgm:cxn modelId="{85D4888E-18AC-4B2A-9D3D-AAA7B9740F22}" type="presOf" srcId="{D14B90DE-8FAC-4CE1-9FBC-300312E6D5B0}" destId="{75333141-7A70-40EE-8D8B-8C54A5BF8D48}" srcOrd="0" destOrd="4" presId="urn:microsoft.com/office/officeart/2005/8/layout/process3"/>
    <dgm:cxn modelId="{06492654-8782-494E-B59F-A40F9194843B}" srcId="{818EE128-B0BA-4F43-9A5D-B33D2CFB3DF2}" destId="{7161A330-A847-4859-B22C-30D12E9F11AE}" srcOrd="2" destOrd="0" parTransId="{920753C1-1552-409D-AB6B-E74BA24085A4}" sibTransId="{66D119F4-16A9-4B20-B6E1-A6952542E3D4}"/>
    <dgm:cxn modelId="{7251328A-9672-46D0-B5A8-B22EC98BAF67}" type="presOf" srcId="{80D19342-D8BF-4084-8C37-45CA2B1471C0}" destId="{A39DFEA7-9869-4797-A072-CEFAB881C233}" srcOrd="0" destOrd="8" presId="urn:microsoft.com/office/officeart/2005/8/layout/process3"/>
    <dgm:cxn modelId="{AB12A12C-5244-4780-AEF7-F281996BCFB7}" type="presOf" srcId="{594198FD-1958-4F5F-9669-EF1EFCE42920}" destId="{AA3202A7-8283-4033-B224-47CF7FC6277C}" srcOrd="0" destOrd="2" presId="urn:microsoft.com/office/officeart/2005/8/layout/process3"/>
    <dgm:cxn modelId="{A4E59B41-C59B-49C0-ABD0-8038B5605AF1}" srcId="{5B2DA7FA-17BC-4031-8AF6-98B071DD1FF1}" destId="{A4296A89-7176-4312-9265-962FC264F673}" srcOrd="2" destOrd="0" parTransId="{DD238129-4F90-43EA-B8B9-6A953B6A3AC2}" sibTransId="{218D5F68-57E2-49D3-BBA1-8D938D0D7944}"/>
    <dgm:cxn modelId="{B27C52A9-872D-4DEA-A7E7-2AB6D9DBF3E2}" srcId="{5B2DA7FA-17BC-4031-8AF6-98B071DD1FF1}" destId="{022710B7-EF02-4E23-9EDD-107842014328}" srcOrd="1" destOrd="0" parTransId="{02357373-5BC8-490C-BD58-0589BD443A35}" sibTransId="{703D86F7-D95E-483F-BF6B-5EF2F1BC60B3}"/>
    <dgm:cxn modelId="{BDC27E2E-FE4D-4F13-9F59-CBF82283FB2E}" srcId="{2589B4C6-3596-4F62-B2D7-39A448EA168D}" destId="{7DD1B1B3-C5A8-4894-994A-DAFE8C2258B6}" srcOrd="3" destOrd="0" parTransId="{C818CC8A-6545-4A3C-AB8B-438503F936B7}" sibTransId="{6F876576-3164-4301-B78A-BCED814C3BCE}"/>
    <dgm:cxn modelId="{B43D4C37-2CE3-49CA-B1C0-A38876217B6B}" srcId="{2589B4C6-3596-4F62-B2D7-39A448EA168D}" destId="{7E174F33-50FC-4B9E-B633-BB3974FC4E09}" srcOrd="2" destOrd="0" parTransId="{97ED7AAA-D4A7-4089-95F7-D33CB3C2169A}" sibTransId="{5D2B7C06-D46F-4E94-BE94-DECE829CD8E2}"/>
    <dgm:cxn modelId="{C19DE13D-9BEC-42F8-95AA-BB7F9F36F042}" type="presOf" srcId="{72DB4AB2-8648-4AE2-BBD7-558966D0D30C}" destId="{AA3202A7-8283-4033-B224-47CF7FC6277C}" srcOrd="0" destOrd="1" presId="urn:microsoft.com/office/officeart/2005/8/layout/process3"/>
    <dgm:cxn modelId="{32F04856-53FF-4E0D-B7ED-E7315A9B28AB}" srcId="{E411C977-62E3-40BA-A551-FC1B97A3877F}" destId="{96CEF6F3-24B1-4EF4-8D34-D1EE4A1BB794}" srcOrd="3" destOrd="0" parTransId="{C119CD35-B4C7-4B91-BF49-CA63D3247402}" sibTransId="{DD0BA6BB-7253-4A2A-B6B2-8D2F05FE75F1}"/>
    <dgm:cxn modelId="{F96582CE-F50C-456B-8939-B47C7DE26701}" srcId="{2589B4C6-3596-4F62-B2D7-39A448EA168D}" destId="{71A83A18-6F6B-47E9-977A-2AC2CF879B62}" srcOrd="4" destOrd="0" parTransId="{502FB9A1-7DBE-401C-A08D-2382865586A9}" sibTransId="{381A37BD-766E-45E7-9424-E4FEE566DFC3}"/>
    <dgm:cxn modelId="{242BD7BD-C900-46F5-A770-4AAEC23AC395}" type="presOf" srcId="{8F841242-4DDA-475E-9F09-409D6D6132C6}" destId="{2608142C-B434-4398-94AF-0904C2E89605}" srcOrd="0" destOrd="8" presId="urn:microsoft.com/office/officeart/2005/8/layout/process3"/>
    <dgm:cxn modelId="{EB5BC9F3-A135-4CA0-8F2C-5DCC596D9A7C}" type="presOf" srcId="{71A83A18-6F6B-47E9-977A-2AC2CF879B62}" destId="{A39DFEA7-9869-4797-A072-CEFAB881C233}" srcOrd="0" destOrd="4" presId="urn:microsoft.com/office/officeart/2005/8/layout/process3"/>
    <dgm:cxn modelId="{01B3C272-DBB5-4254-8EE1-F75DA369ACDF}" srcId="{818EE128-B0BA-4F43-9A5D-B33D2CFB3DF2}" destId="{CAFCD731-A759-41A4-8711-356688325B86}" srcOrd="6" destOrd="0" parTransId="{803AF739-7637-468C-80EB-25A1D682F890}" sibTransId="{B2FFF5FB-C576-4F82-88F8-665189A916AA}"/>
    <dgm:cxn modelId="{9EBFC227-1E59-4528-AC0C-2F582583DD2A}" type="presOf" srcId="{7161A330-A847-4859-B22C-30D12E9F11AE}" destId="{75333141-7A70-40EE-8D8B-8C54A5BF8D48}" srcOrd="0" destOrd="2" presId="urn:microsoft.com/office/officeart/2005/8/layout/process3"/>
    <dgm:cxn modelId="{9BFD0473-A093-44E8-B803-090E0C12E3FC}" srcId="{E411C977-62E3-40BA-A551-FC1B97A3877F}" destId="{594198FD-1958-4F5F-9669-EF1EFCE42920}" srcOrd="2" destOrd="0" parTransId="{70BA9A64-D1C2-48CD-B440-130BB054EAC3}" sibTransId="{6BA057FF-2ADC-4F94-906D-258674490BE1}"/>
    <dgm:cxn modelId="{8111E4C3-B0F3-469A-A059-3B2A872C44B9}" srcId="{5B2DA7FA-17BC-4031-8AF6-98B071DD1FF1}" destId="{4B3BB0A0-D7D9-4BFE-9F14-E83B0EABE001}" srcOrd="7" destOrd="0" parTransId="{D8D1EA5A-3D5C-49A3-86DC-4DC3355E6E02}" sibTransId="{686278ED-604A-4586-9812-1E46CDC18230}"/>
    <dgm:cxn modelId="{403D258D-F194-4198-B84D-01A035AD81B1}" type="presOf" srcId="{C6847672-D0EB-4E16-9FA0-40F842522C59}" destId="{2608142C-B434-4398-94AF-0904C2E89605}" srcOrd="0" destOrd="6" presId="urn:microsoft.com/office/officeart/2005/8/layout/process3"/>
    <dgm:cxn modelId="{56A10CD7-8D84-4AA5-8C99-4B870E19C7F1}" srcId="{818EE128-B0BA-4F43-9A5D-B33D2CFB3DF2}" destId="{30E700D5-6C37-41EB-80D1-B6B6E99F8910}" srcOrd="1" destOrd="0" parTransId="{991D6044-015D-47F0-B7C6-0EED918937F5}" sibTransId="{76E39B55-E6B0-4F2E-9BC8-5CB2A52396ED}"/>
    <dgm:cxn modelId="{AB5F091C-FDB1-4F5C-AE36-7C5C5CDB1956}" srcId="{2589B4C6-3596-4F62-B2D7-39A448EA168D}" destId="{42A4AF7C-60A2-4F63-81D8-5EC1A3B74CBF}" srcOrd="5" destOrd="0" parTransId="{16B7C18B-67D7-4BCA-96D6-A838A5AD01C5}" sibTransId="{395CA58F-F0B1-4B8C-B4A4-8D80CFBC19E4}"/>
    <dgm:cxn modelId="{6DCE9A14-B30A-4F98-9927-D344F9D361F7}" srcId="{70142993-558D-486F-B69E-B0C590776480}" destId="{E411C977-62E3-40BA-A551-FC1B97A3877F}" srcOrd="2" destOrd="0" parTransId="{E2A1D856-1BFE-4C8F-88C5-5E18738C7BB8}" sibTransId="{3BAA4E78-FB76-470D-8DD5-9A0F55CAE1D3}"/>
    <dgm:cxn modelId="{B142B26F-90F4-4522-8B88-8E67609FE741}" srcId="{818EE128-B0BA-4F43-9A5D-B33D2CFB3DF2}" destId="{2EFF88F8-F5E2-4A84-B8AD-EA207D71E6CC}" srcOrd="7" destOrd="0" parTransId="{11A968E5-3905-49E7-A601-67C29B9226FF}" sibTransId="{2B667BFB-E7E8-4B20-918E-E06B0A2F37D1}"/>
    <dgm:cxn modelId="{3B738D8E-A7D0-4554-8271-4D6EA309F035}" srcId="{5B2DA7FA-17BC-4031-8AF6-98B071DD1FF1}" destId="{18373F2B-E109-4C42-AE3F-A6B2A8A56DE1}" srcOrd="5" destOrd="0" parTransId="{3769A4E9-6F2D-4755-9CB3-08D69A911CA1}" sibTransId="{CA1D2B18-8777-43F8-8AD6-45CCEC70D16B}"/>
    <dgm:cxn modelId="{AC1729EA-956D-40A7-9DFF-24E4304B96BD}" srcId="{818EE128-B0BA-4F43-9A5D-B33D2CFB3DF2}" destId="{D14B90DE-8FAC-4CE1-9FBC-300312E6D5B0}" srcOrd="4" destOrd="0" parTransId="{535E0B9A-82E7-476F-B9C8-3535106E6E88}" sibTransId="{37403B6F-F8D1-4E7A-8E77-CD1E4F9E5D5A}"/>
    <dgm:cxn modelId="{55EAB11B-86DB-47BA-8B29-CCD8D6278B63}" srcId="{70142993-558D-486F-B69E-B0C590776480}" destId="{5B2DA7FA-17BC-4031-8AF6-98B071DD1FF1}" srcOrd="3" destOrd="0" parTransId="{794379AD-09E6-4633-BC45-43DC4ABF9F2E}" sibTransId="{8358755F-240D-4A27-BBA7-06E2D676EAD2}"/>
    <dgm:cxn modelId="{D2E5E1A2-470D-4DEE-99C1-C873D1899EC8}" srcId="{5B2DA7FA-17BC-4031-8AF6-98B071DD1FF1}" destId="{8F841242-4DDA-475E-9F09-409D6D6132C6}" srcOrd="8" destOrd="0" parTransId="{C0EF0C7B-2084-4D63-B7AF-53EB1E3B3721}" sibTransId="{605B2DC2-B136-47CD-A1B2-E0AC9AF602BC}"/>
    <dgm:cxn modelId="{F57F6923-2691-4232-9D9B-302F2C4F06D8}" type="presOf" srcId="{30E700D5-6C37-41EB-80D1-B6B6E99F8910}" destId="{75333141-7A70-40EE-8D8B-8C54A5BF8D48}" srcOrd="0" destOrd="1" presId="urn:microsoft.com/office/officeart/2005/8/layout/process3"/>
    <dgm:cxn modelId="{161F6A90-FAC2-403A-82A8-B23BD39F0E17}" srcId="{2589B4C6-3596-4F62-B2D7-39A448EA168D}" destId="{EBC68A2B-0A73-49AB-AD77-25458A91B53F}" srcOrd="7" destOrd="0" parTransId="{D7E3E4DF-D3CD-4309-B3B0-18C476E563FD}" sibTransId="{A0072764-001C-4E22-95A7-B53CF1F91A8C}"/>
    <dgm:cxn modelId="{7C8AF59D-302A-4404-92D7-2781C8C45EEF}" type="presOf" srcId="{42A4AF7C-60A2-4F63-81D8-5EC1A3B74CBF}" destId="{A39DFEA7-9869-4797-A072-CEFAB881C233}" srcOrd="0" destOrd="5" presId="urn:microsoft.com/office/officeart/2005/8/layout/process3"/>
    <dgm:cxn modelId="{0C6BA580-3719-485A-AFF4-C1A4A403DADB}" type="presOf" srcId="{F591C527-A8AF-4142-AE25-631914665FAB}" destId="{75333141-7A70-40EE-8D8B-8C54A5BF8D48}" srcOrd="0" destOrd="5" presId="urn:microsoft.com/office/officeart/2005/8/layout/process3"/>
    <dgm:cxn modelId="{D4F29A56-3E67-468E-A797-FE8F7B0784A0}" type="presOf" srcId="{A9E44309-533B-4659-9BE2-E0424B77DFEB}" destId="{AA3202A7-8283-4033-B224-47CF7FC6277C}" srcOrd="0" destOrd="4" presId="urn:microsoft.com/office/officeart/2005/8/layout/process3"/>
    <dgm:cxn modelId="{A1DB0D80-D7E1-49ED-A4A0-873EB531FA2E}" srcId="{2589B4C6-3596-4F62-B2D7-39A448EA168D}" destId="{2F376787-241E-4828-BD1E-99FF972069CB}" srcOrd="1" destOrd="0" parTransId="{0C1A5D1E-D08E-4AC9-9873-918D6FD0E8A7}" sibTransId="{49B8B28C-29BE-4BE5-BCC1-68A141DC2EDF}"/>
    <dgm:cxn modelId="{345D64F4-8A26-4F1B-AC8E-9B038DF32708}" type="presOf" srcId="{2F376787-241E-4828-BD1E-99FF972069CB}" destId="{A39DFEA7-9869-4797-A072-CEFAB881C233}" srcOrd="0" destOrd="1" presId="urn:microsoft.com/office/officeart/2005/8/layout/process3"/>
    <dgm:cxn modelId="{E8A16C7E-F858-4DAE-80EE-0F131E9A58B6}" type="presOf" srcId="{96CEF6F3-24B1-4EF4-8D34-D1EE4A1BB794}" destId="{AA3202A7-8283-4033-B224-47CF7FC6277C}" srcOrd="0" destOrd="3" presId="urn:microsoft.com/office/officeart/2005/8/layout/process3"/>
    <dgm:cxn modelId="{FCB3AC2A-C334-4D2B-9A28-DAF2C1AD5B96}" type="presOf" srcId="{75F13859-4F8A-4F1D-8447-49FBCAEF8D15}" destId="{82BEF0E0-69EB-46E3-B3CD-F79BD4B9169C}" srcOrd="1" destOrd="0" presId="urn:microsoft.com/office/officeart/2005/8/layout/process3"/>
    <dgm:cxn modelId="{C6D7E94A-246E-4C71-891E-9DCC7859345D}" type="presOf" srcId="{4B3BB0A0-D7D9-4BFE-9F14-E83B0EABE001}" destId="{2608142C-B434-4398-94AF-0904C2E89605}" srcOrd="0" destOrd="7" presId="urn:microsoft.com/office/officeart/2005/8/layout/process3"/>
    <dgm:cxn modelId="{E6C58994-5BBC-40A1-9DC4-DEF6D554110B}" type="presOf" srcId="{3BAA4E78-FB76-470D-8DD5-9A0F55CAE1D3}" destId="{173C8A4E-5040-4C8D-B38F-01FF13CF968F}" srcOrd="0" destOrd="0" presId="urn:microsoft.com/office/officeart/2005/8/layout/process3"/>
    <dgm:cxn modelId="{4F1D6D67-A547-4B9C-ADFF-85020C02E63E}" type="presOf" srcId="{2F9F1284-D93C-4EDE-99C3-27E518DBFC1F}" destId="{75333141-7A70-40EE-8D8B-8C54A5BF8D48}" srcOrd="0" destOrd="8" presId="urn:microsoft.com/office/officeart/2005/8/layout/process3"/>
    <dgm:cxn modelId="{879E4EFA-B2DE-49BC-9098-0AAF39F1357F}" type="presOf" srcId="{5B2DA7FA-17BC-4031-8AF6-98B071DD1FF1}" destId="{20AB216F-C596-45C2-AFA4-714E10989271}" srcOrd="1" destOrd="0" presId="urn:microsoft.com/office/officeart/2005/8/layout/process3"/>
    <dgm:cxn modelId="{665767AA-75E5-4426-85D4-831FCAAF1DEA}" type="presOf" srcId="{7E174F33-50FC-4B9E-B633-BB3974FC4E09}" destId="{A39DFEA7-9869-4797-A072-CEFAB881C233}" srcOrd="0" destOrd="2" presId="urn:microsoft.com/office/officeart/2005/8/layout/process3"/>
    <dgm:cxn modelId="{3EF2D8AC-8D79-432F-B7BC-802FCF38E3CA}" type="presOf" srcId="{818EE128-B0BA-4F43-9A5D-B33D2CFB3DF2}" destId="{53D297DF-600C-4115-A9F1-516454F1DC66}" srcOrd="1" destOrd="0" presId="urn:microsoft.com/office/officeart/2005/8/layout/process3"/>
    <dgm:cxn modelId="{DE24C2FA-8BEA-4C02-80EE-15CAE1C45230}" srcId="{70142993-558D-486F-B69E-B0C590776480}" destId="{818EE128-B0BA-4F43-9A5D-B33D2CFB3DF2}" srcOrd="1" destOrd="0" parTransId="{211BEF0C-45BE-4999-9A47-B823F50A258C}" sibTransId="{E6AECE8D-1091-4CCD-95E1-786F69AC0E6B}"/>
    <dgm:cxn modelId="{A130F035-F133-498B-B99F-5FB22745ABF9}" type="presOf" srcId="{E6AECE8D-1091-4CCD-95E1-786F69AC0E6B}" destId="{D4DD82AA-59E8-4D51-B713-5033A842C6FB}" srcOrd="0" destOrd="0" presId="urn:microsoft.com/office/officeart/2005/8/layout/process3"/>
    <dgm:cxn modelId="{2488EC7D-8219-4594-9BCD-3ED152EECBD8}" type="presOf" srcId="{50DA66C2-D0F5-4227-92F2-23513DDA52C5}" destId="{A39DFEA7-9869-4797-A072-CEFAB881C233}" srcOrd="0" destOrd="0" presId="urn:microsoft.com/office/officeart/2005/8/layout/process3"/>
    <dgm:cxn modelId="{D7AF987A-BA75-4969-898F-77DDA50F2FB4}" srcId="{5B2DA7FA-17BC-4031-8AF6-98B071DD1FF1}" destId="{A6294164-1F0E-4A8F-97B0-17EF61F2850A}" srcOrd="3" destOrd="0" parTransId="{8ABBDE12-2414-4193-AD86-40C9D4176011}" sibTransId="{FB0BF755-5162-4638-8D24-BF9CECB1D0AA}"/>
    <dgm:cxn modelId="{B3FED37A-8330-4600-8662-E1D86F65106A}" srcId="{E411C977-62E3-40BA-A551-FC1B97A3877F}" destId="{B6C58492-3521-4A17-8466-4DEAA6846914}" srcOrd="6" destOrd="0" parTransId="{21E30DC6-4E14-4022-8420-81036AB4359C}" sibTransId="{D6AD454B-17F8-47AC-AD0D-CF0260F5B21D}"/>
    <dgm:cxn modelId="{BA9E22DA-994E-49A7-8791-90F93A09B798}" type="presOf" srcId="{E6AECE8D-1091-4CCD-95E1-786F69AC0E6B}" destId="{C7D78441-CAD3-4C63-B93D-45F2134986E9}" srcOrd="1" destOrd="0" presId="urn:microsoft.com/office/officeart/2005/8/layout/process3"/>
    <dgm:cxn modelId="{69911BAB-72A6-43B9-9A98-290E3AC47EC3}" srcId="{70142993-558D-486F-B69E-B0C590776480}" destId="{2589B4C6-3596-4F62-B2D7-39A448EA168D}" srcOrd="0" destOrd="0" parTransId="{CAF106D5-180B-496D-BBA5-5C4D8F8799F8}" sibTransId="{75F13859-4F8A-4F1D-8447-49FBCAEF8D15}"/>
    <dgm:cxn modelId="{698EACCC-3A4F-4894-BC9F-36F2DD82CAC3}" srcId="{2589B4C6-3596-4F62-B2D7-39A448EA168D}" destId="{80D19342-D8BF-4084-8C37-45CA2B1471C0}" srcOrd="8" destOrd="0" parTransId="{E8C69F14-1DE1-4EEA-9F96-F274FC1ED474}" sibTransId="{DB88DE9F-1B28-4EB9-872B-BFE873ED2275}"/>
    <dgm:cxn modelId="{45739153-F5CE-4745-8EC7-1C5F006FD6C7}" srcId="{2589B4C6-3596-4F62-B2D7-39A448EA168D}" destId="{50DA66C2-D0F5-4227-92F2-23513DDA52C5}" srcOrd="0" destOrd="0" parTransId="{16E3F160-F809-49F4-BBBE-0099E07C84AF}" sibTransId="{117B08FF-6111-485B-82C3-46A589521C7A}"/>
    <dgm:cxn modelId="{21D9F0B6-D651-4AF0-8BD5-16E689DB9E8C}" type="presOf" srcId="{692FD369-D6F3-4C0B-BE9A-0760B7E06C97}" destId="{AA3202A7-8283-4033-B224-47CF7FC6277C}" srcOrd="0" destOrd="0" presId="urn:microsoft.com/office/officeart/2005/8/layout/process3"/>
    <dgm:cxn modelId="{FEB60F78-9108-4CCE-AF0B-C52234E8172E}" type="presOf" srcId="{818EE128-B0BA-4F43-9A5D-B33D2CFB3DF2}" destId="{6ACF5E8E-A1F8-4A3C-AAEF-90D3D9777267}" srcOrd="0" destOrd="0" presId="urn:microsoft.com/office/officeart/2005/8/layout/process3"/>
    <dgm:cxn modelId="{0C705AAB-756D-41DD-867E-A22E7BA64E74}" type="presOf" srcId="{7DD1B1B3-C5A8-4894-994A-DAFE8C2258B6}" destId="{A39DFEA7-9869-4797-A072-CEFAB881C233}" srcOrd="0" destOrd="3" presId="urn:microsoft.com/office/officeart/2005/8/layout/process3"/>
    <dgm:cxn modelId="{A4BD9148-0573-4681-85ED-081515A8691C}" type="presOf" srcId="{487966E2-6EAA-4B75-86FB-A3D28E93F712}" destId="{75333141-7A70-40EE-8D8B-8C54A5BF8D48}" srcOrd="0" destOrd="3" presId="urn:microsoft.com/office/officeart/2005/8/layout/process3"/>
    <dgm:cxn modelId="{8724B44C-60B4-4E0F-BE64-9A322D22A1FA}" srcId="{E411C977-62E3-40BA-A551-FC1B97A3877F}" destId="{692FD369-D6F3-4C0B-BE9A-0760B7E06C97}" srcOrd="0" destOrd="0" parTransId="{83BBA93B-ED09-4FA4-831C-BFA4D433E2E3}" sibTransId="{95056E5B-DBE7-4C7E-9E09-3255E3F560AC}"/>
    <dgm:cxn modelId="{D05E0DCD-280B-4BD0-BDF7-A4FDAF44D6B8}" type="presOf" srcId="{A6FE4B05-5512-4E8A-8B4C-95D45668135A}" destId="{2608142C-B434-4398-94AF-0904C2E89605}" srcOrd="0" destOrd="0" presId="urn:microsoft.com/office/officeart/2005/8/layout/process3"/>
    <dgm:cxn modelId="{2958C315-A461-449E-9F33-4E46C0488278}" type="presOf" srcId="{A6294164-1F0E-4A8F-97B0-17EF61F2850A}" destId="{2608142C-B434-4398-94AF-0904C2E89605}" srcOrd="0" destOrd="3" presId="urn:microsoft.com/office/officeart/2005/8/layout/process3"/>
    <dgm:cxn modelId="{E898CFC7-BF35-4218-B3D1-A6C58187A0E2}" type="presOf" srcId="{2589B4C6-3596-4F62-B2D7-39A448EA168D}" destId="{853E7F28-D8CB-4F05-ACFB-8D9F75541392}" srcOrd="0" destOrd="0" presId="urn:microsoft.com/office/officeart/2005/8/layout/process3"/>
    <dgm:cxn modelId="{CD18511D-A789-4B20-B68E-908A7FC27419}" type="presOf" srcId="{EBC68A2B-0A73-49AB-AD77-25458A91B53F}" destId="{A39DFEA7-9869-4797-A072-CEFAB881C233}" srcOrd="0" destOrd="7" presId="urn:microsoft.com/office/officeart/2005/8/layout/process3"/>
    <dgm:cxn modelId="{9379586C-3832-4ABC-A894-8FB603ADDB56}" srcId="{5B2DA7FA-17BC-4031-8AF6-98B071DD1FF1}" destId="{A6FE4B05-5512-4E8A-8B4C-95D45668135A}" srcOrd="0" destOrd="0" parTransId="{0FBFC331-874C-41DD-978F-3401697E6E7F}" sibTransId="{9CD0B4D4-9269-4132-AB15-2B57F41FEAD5}"/>
    <dgm:cxn modelId="{74EEF05A-64AE-4AFC-972E-9C1CBB603378}" srcId="{5B2DA7FA-17BC-4031-8AF6-98B071DD1FF1}" destId="{A7A2C92A-FCF7-400F-ACDE-78CCD43024EC}" srcOrd="4" destOrd="0" parTransId="{46B27926-51B0-4174-A846-97437F2A5CD5}" sibTransId="{39C21442-679B-487C-A35E-2354AE9A3FE2}"/>
    <dgm:cxn modelId="{190BFD13-6400-4929-A3CA-14BC11A89C81}" srcId="{2589B4C6-3596-4F62-B2D7-39A448EA168D}" destId="{29F4CB03-5537-47EC-AD3F-394A5F893698}" srcOrd="6" destOrd="0" parTransId="{CBE4B48A-97A7-42D0-AAEE-73BEEAD4A471}" sibTransId="{DF8283C7-ED47-4D17-B120-B40F81134E96}"/>
    <dgm:cxn modelId="{04EC3D83-EA28-4465-A664-8372E13EE614}" type="presOf" srcId="{A7A2C92A-FCF7-400F-ACDE-78CCD43024EC}" destId="{2608142C-B434-4398-94AF-0904C2E89605}" srcOrd="0" destOrd="4" presId="urn:microsoft.com/office/officeart/2005/8/layout/process3"/>
    <dgm:cxn modelId="{92FE78AE-2AF7-4580-9160-D8CEB94E382A}" type="presParOf" srcId="{46F58502-2E95-4200-92A1-5DC82BC283A8}" destId="{315D5C47-0BB2-4188-8775-EA7645EC8923}" srcOrd="0" destOrd="0" presId="urn:microsoft.com/office/officeart/2005/8/layout/process3"/>
    <dgm:cxn modelId="{4E2C382A-7679-4968-B217-2FE55D536EB5}" type="presParOf" srcId="{315D5C47-0BB2-4188-8775-EA7645EC8923}" destId="{853E7F28-D8CB-4F05-ACFB-8D9F75541392}" srcOrd="0" destOrd="0" presId="urn:microsoft.com/office/officeart/2005/8/layout/process3"/>
    <dgm:cxn modelId="{ECECE882-D19C-4E2E-92D5-851833449700}" type="presParOf" srcId="{315D5C47-0BB2-4188-8775-EA7645EC8923}" destId="{64F5B346-43E1-45A1-971B-213C71E4276C}" srcOrd="1" destOrd="0" presId="urn:microsoft.com/office/officeart/2005/8/layout/process3"/>
    <dgm:cxn modelId="{F04B2ED6-B7D1-4B90-875C-543561E2C0FA}" type="presParOf" srcId="{315D5C47-0BB2-4188-8775-EA7645EC8923}" destId="{A39DFEA7-9869-4797-A072-CEFAB881C233}" srcOrd="2" destOrd="0" presId="urn:microsoft.com/office/officeart/2005/8/layout/process3"/>
    <dgm:cxn modelId="{BA8A2C13-B4EC-437C-8E48-0384582EC3BB}" type="presParOf" srcId="{46F58502-2E95-4200-92A1-5DC82BC283A8}" destId="{11F124A7-DBBA-498C-A998-1864BBB809B0}" srcOrd="1" destOrd="0" presId="urn:microsoft.com/office/officeart/2005/8/layout/process3"/>
    <dgm:cxn modelId="{3412D8CE-C575-4315-B4B1-9BE172BF2835}" type="presParOf" srcId="{11F124A7-DBBA-498C-A998-1864BBB809B0}" destId="{82BEF0E0-69EB-46E3-B3CD-F79BD4B9169C}" srcOrd="0" destOrd="0" presId="urn:microsoft.com/office/officeart/2005/8/layout/process3"/>
    <dgm:cxn modelId="{CA08808A-EA11-45DF-A1AE-B61FA4E5F6D4}" type="presParOf" srcId="{46F58502-2E95-4200-92A1-5DC82BC283A8}" destId="{893CB96C-98B5-4C1F-9923-5EF5008662E4}" srcOrd="2" destOrd="0" presId="urn:microsoft.com/office/officeart/2005/8/layout/process3"/>
    <dgm:cxn modelId="{0A6FBE7A-49B6-4D0F-B338-09493AC4434F}" type="presParOf" srcId="{893CB96C-98B5-4C1F-9923-5EF5008662E4}" destId="{6ACF5E8E-A1F8-4A3C-AAEF-90D3D9777267}" srcOrd="0" destOrd="0" presId="urn:microsoft.com/office/officeart/2005/8/layout/process3"/>
    <dgm:cxn modelId="{FF6D7669-A64D-48A7-BD83-F15CCFE64C6A}" type="presParOf" srcId="{893CB96C-98B5-4C1F-9923-5EF5008662E4}" destId="{53D297DF-600C-4115-A9F1-516454F1DC66}" srcOrd="1" destOrd="0" presId="urn:microsoft.com/office/officeart/2005/8/layout/process3"/>
    <dgm:cxn modelId="{BFEF1032-D7B1-455E-9DAB-23C43A7E8307}" type="presParOf" srcId="{893CB96C-98B5-4C1F-9923-5EF5008662E4}" destId="{75333141-7A70-40EE-8D8B-8C54A5BF8D48}" srcOrd="2" destOrd="0" presId="urn:microsoft.com/office/officeart/2005/8/layout/process3"/>
    <dgm:cxn modelId="{C8C14993-B5EB-4987-872F-F66C38F75083}" type="presParOf" srcId="{46F58502-2E95-4200-92A1-5DC82BC283A8}" destId="{D4DD82AA-59E8-4D51-B713-5033A842C6FB}" srcOrd="3" destOrd="0" presId="urn:microsoft.com/office/officeart/2005/8/layout/process3"/>
    <dgm:cxn modelId="{3AEBA338-6830-4841-9806-E5064326A406}" type="presParOf" srcId="{D4DD82AA-59E8-4D51-B713-5033A842C6FB}" destId="{C7D78441-CAD3-4C63-B93D-45F2134986E9}" srcOrd="0" destOrd="0" presId="urn:microsoft.com/office/officeart/2005/8/layout/process3"/>
    <dgm:cxn modelId="{327754BA-CF93-4C2F-8409-5A44E694833A}" type="presParOf" srcId="{46F58502-2E95-4200-92A1-5DC82BC283A8}" destId="{16BDF062-75DA-4B1C-AC36-F45776D86872}" srcOrd="4" destOrd="0" presId="urn:microsoft.com/office/officeart/2005/8/layout/process3"/>
    <dgm:cxn modelId="{960D3C1A-7B1B-404B-8A98-8B7EDC5A818D}" type="presParOf" srcId="{16BDF062-75DA-4B1C-AC36-F45776D86872}" destId="{E4634DC6-CA7E-43AB-B7C2-65759F7BB051}" srcOrd="0" destOrd="0" presId="urn:microsoft.com/office/officeart/2005/8/layout/process3"/>
    <dgm:cxn modelId="{84977BA7-33CA-493F-A73B-EBB5F5A5DD92}" type="presParOf" srcId="{16BDF062-75DA-4B1C-AC36-F45776D86872}" destId="{E8CEAFB3-E12C-40C0-8099-EC2A14D469DF}" srcOrd="1" destOrd="0" presId="urn:microsoft.com/office/officeart/2005/8/layout/process3"/>
    <dgm:cxn modelId="{FA838818-CE84-45A8-A676-DC8FC2DC3B7B}" type="presParOf" srcId="{16BDF062-75DA-4B1C-AC36-F45776D86872}" destId="{AA3202A7-8283-4033-B224-47CF7FC6277C}" srcOrd="2" destOrd="0" presId="urn:microsoft.com/office/officeart/2005/8/layout/process3"/>
    <dgm:cxn modelId="{EA6360DC-5D90-4983-ACEA-FD84D096AF36}" type="presParOf" srcId="{46F58502-2E95-4200-92A1-5DC82BC283A8}" destId="{173C8A4E-5040-4C8D-B38F-01FF13CF968F}" srcOrd="5" destOrd="0" presId="urn:microsoft.com/office/officeart/2005/8/layout/process3"/>
    <dgm:cxn modelId="{2578D636-C863-46A7-93CE-F50B4511F0DD}" type="presParOf" srcId="{173C8A4E-5040-4C8D-B38F-01FF13CF968F}" destId="{FA49B06C-27AD-49C3-A012-DB559B2FC1DA}" srcOrd="0" destOrd="0" presId="urn:microsoft.com/office/officeart/2005/8/layout/process3"/>
    <dgm:cxn modelId="{1ECB3A4F-6C6E-452E-9E84-A17ABA9BA717}" type="presParOf" srcId="{46F58502-2E95-4200-92A1-5DC82BC283A8}" destId="{E306E0C8-6333-4024-8789-A5AC102EAAA9}" srcOrd="6" destOrd="0" presId="urn:microsoft.com/office/officeart/2005/8/layout/process3"/>
    <dgm:cxn modelId="{66A77CF2-9F71-41EC-908A-A4720EF49D72}" type="presParOf" srcId="{E306E0C8-6333-4024-8789-A5AC102EAAA9}" destId="{E2E8960A-EA2D-47DD-9D8F-6C51FF7283F7}" srcOrd="0" destOrd="0" presId="urn:microsoft.com/office/officeart/2005/8/layout/process3"/>
    <dgm:cxn modelId="{AB520DD4-28E8-4778-8B60-D4CDC00A8C29}" type="presParOf" srcId="{E306E0C8-6333-4024-8789-A5AC102EAAA9}" destId="{20AB216F-C596-45C2-AFA4-714E10989271}" srcOrd="1" destOrd="0" presId="urn:microsoft.com/office/officeart/2005/8/layout/process3"/>
    <dgm:cxn modelId="{E2E0477C-6461-4DD8-8A6F-1DEF68BB87E3}" type="presParOf" srcId="{E306E0C8-6333-4024-8789-A5AC102EAAA9}" destId="{2608142C-B434-4398-94AF-0904C2E8960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A55D6D-90B5-4425-9CAA-3ED55800F27A}"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it-IT"/>
        </a:p>
      </dgm:t>
    </dgm:pt>
    <dgm:pt modelId="{3A25087D-FF60-4001-A197-76E35601C502}">
      <dgm:prSet phldrT="[Testo]"/>
      <dgm:spPr/>
      <dgm:t>
        <a:bodyPr/>
        <a:lstStyle/>
        <a:p>
          <a:r>
            <a:rPr lang="it-IT" dirty="0" err="1" smtClean="0"/>
            <a:t>Organisation</a:t>
          </a:r>
          <a:r>
            <a:rPr lang="it-IT" dirty="0" smtClean="0"/>
            <a:t> and General </a:t>
          </a:r>
          <a:r>
            <a:rPr lang="it-IT" dirty="0" err="1" smtClean="0"/>
            <a:t>Requirements</a:t>
          </a:r>
          <a:r>
            <a:rPr lang="it-IT" dirty="0" smtClean="0"/>
            <a:t> (Legal Status, </a:t>
          </a:r>
          <a:r>
            <a:rPr lang="it-IT" dirty="0" err="1" smtClean="0"/>
            <a:t>Organisational</a:t>
          </a:r>
          <a:r>
            <a:rPr lang="it-IT" dirty="0" smtClean="0"/>
            <a:t> </a:t>
          </a:r>
          <a:r>
            <a:rPr lang="it-IT" dirty="0" err="1" smtClean="0"/>
            <a:t>Structure</a:t>
          </a:r>
          <a:r>
            <a:rPr lang="it-IT" dirty="0" smtClean="0"/>
            <a:t>, Independence and </a:t>
          </a:r>
          <a:r>
            <a:rPr lang="it-IT" dirty="0" err="1" smtClean="0"/>
            <a:t>Impartiality</a:t>
          </a:r>
          <a:r>
            <a:rPr lang="it-IT" dirty="0" smtClean="0"/>
            <a:t>, </a:t>
          </a:r>
          <a:r>
            <a:rPr lang="it-IT" dirty="0" err="1" smtClean="0"/>
            <a:t>Confidentiality</a:t>
          </a:r>
          <a:r>
            <a:rPr lang="it-IT" dirty="0" smtClean="0"/>
            <a:t>, </a:t>
          </a:r>
          <a:r>
            <a:rPr lang="it-IT" dirty="0" err="1" smtClean="0"/>
            <a:t>Liability</a:t>
          </a:r>
          <a:r>
            <a:rPr lang="it-IT" dirty="0" smtClean="0"/>
            <a:t>, </a:t>
          </a:r>
          <a:r>
            <a:rPr lang="it-IT" dirty="0" err="1" smtClean="0"/>
            <a:t>Finantial</a:t>
          </a:r>
          <a:r>
            <a:rPr lang="it-IT" dirty="0" smtClean="0"/>
            <a:t> </a:t>
          </a:r>
          <a:r>
            <a:rPr lang="it-IT" dirty="0" err="1" smtClean="0"/>
            <a:t>requirements</a:t>
          </a:r>
          <a:r>
            <a:rPr lang="it-IT" dirty="0" smtClean="0"/>
            <a:t> and </a:t>
          </a:r>
          <a:r>
            <a:rPr lang="it-IT" dirty="0" err="1" smtClean="0"/>
            <a:t>partecipation</a:t>
          </a:r>
          <a:r>
            <a:rPr lang="it-IT" dirty="0" smtClean="0"/>
            <a:t> in </a:t>
          </a:r>
          <a:r>
            <a:rPr lang="it-IT" dirty="0" err="1" smtClean="0"/>
            <a:t>coordination</a:t>
          </a:r>
          <a:r>
            <a:rPr lang="it-IT" dirty="0" smtClean="0"/>
            <a:t> </a:t>
          </a:r>
          <a:r>
            <a:rPr lang="it-IT" dirty="0" err="1" smtClean="0"/>
            <a:t>activities</a:t>
          </a:r>
          <a:r>
            <a:rPr lang="it-IT" dirty="0" smtClean="0"/>
            <a:t>)</a:t>
          </a:r>
          <a:endParaRPr lang="it-IT" dirty="0"/>
        </a:p>
      </dgm:t>
    </dgm:pt>
    <dgm:pt modelId="{0CB1465A-4C93-4C6D-A68C-427A85D4631A}" type="parTrans" cxnId="{85DDF230-BC43-4078-9D4F-02AE25DAFB31}">
      <dgm:prSet/>
      <dgm:spPr/>
      <dgm:t>
        <a:bodyPr/>
        <a:lstStyle/>
        <a:p>
          <a:endParaRPr lang="it-IT"/>
        </a:p>
      </dgm:t>
    </dgm:pt>
    <dgm:pt modelId="{7B826687-2037-4A40-BE6D-94A63095E23C}" type="sibTrans" cxnId="{85DDF230-BC43-4078-9D4F-02AE25DAFB31}">
      <dgm:prSet/>
      <dgm:spPr/>
      <dgm:t>
        <a:bodyPr/>
        <a:lstStyle/>
        <a:p>
          <a:endParaRPr lang="it-IT"/>
        </a:p>
      </dgm:t>
    </dgm:pt>
    <dgm:pt modelId="{45EC7574-57EE-4EB3-A295-CF26454AC3CD}">
      <dgm:prSet phldrT="[Testo]"/>
      <dgm:spPr/>
      <dgm:t>
        <a:bodyPr/>
        <a:lstStyle/>
        <a:p>
          <a:r>
            <a:rPr lang="it-IT" dirty="0" err="1" smtClean="0"/>
            <a:t>Quality</a:t>
          </a:r>
          <a:r>
            <a:rPr lang="it-IT" dirty="0" smtClean="0"/>
            <a:t> management </a:t>
          </a:r>
          <a:r>
            <a:rPr lang="it-IT" dirty="0" err="1" smtClean="0"/>
            <a:t>Requirements</a:t>
          </a:r>
          <a:endParaRPr lang="it-IT" dirty="0"/>
        </a:p>
      </dgm:t>
    </dgm:pt>
    <dgm:pt modelId="{55BD4924-4A47-457B-A78B-1052572D149B}" type="parTrans" cxnId="{033D6961-9732-4514-83AB-53A7961DC870}">
      <dgm:prSet/>
      <dgm:spPr/>
      <dgm:t>
        <a:bodyPr/>
        <a:lstStyle/>
        <a:p>
          <a:endParaRPr lang="it-IT"/>
        </a:p>
      </dgm:t>
    </dgm:pt>
    <dgm:pt modelId="{49482EE1-28EE-47D7-9841-BB35B36420AA}" type="sibTrans" cxnId="{033D6961-9732-4514-83AB-53A7961DC870}">
      <dgm:prSet/>
      <dgm:spPr/>
      <dgm:t>
        <a:bodyPr/>
        <a:lstStyle/>
        <a:p>
          <a:endParaRPr lang="it-IT"/>
        </a:p>
      </dgm:t>
    </dgm:pt>
    <dgm:pt modelId="{339E6469-B970-47FA-AAFF-9E37C8EF7C36}">
      <dgm:prSet phldrT="[Testo]"/>
      <dgm:spPr/>
      <dgm:t>
        <a:bodyPr/>
        <a:lstStyle/>
        <a:p>
          <a:r>
            <a:rPr lang="it-IT" dirty="0" err="1" smtClean="0"/>
            <a:t>Resources</a:t>
          </a:r>
          <a:r>
            <a:rPr lang="it-IT" dirty="0" smtClean="0"/>
            <a:t> </a:t>
          </a:r>
          <a:r>
            <a:rPr lang="it-IT" dirty="0" err="1" smtClean="0"/>
            <a:t>Requirements</a:t>
          </a:r>
          <a:r>
            <a:rPr lang="it-IT" dirty="0" smtClean="0"/>
            <a:t> (</a:t>
          </a:r>
          <a:r>
            <a:rPr lang="it-IT" dirty="0" err="1" smtClean="0"/>
            <a:t>Qualification</a:t>
          </a:r>
          <a:r>
            <a:rPr lang="it-IT" dirty="0" smtClean="0"/>
            <a:t> </a:t>
          </a:r>
          <a:r>
            <a:rPr lang="it-IT" dirty="0" err="1" smtClean="0"/>
            <a:t>Criteria</a:t>
          </a:r>
          <a:r>
            <a:rPr lang="it-IT" dirty="0" smtClean="0"/>
            <a:t>, </a:t>
          </a:r>
          <a:r>
            <a:rPr lang="it-IT" dirty="0" err="1" smtClean="0"/>
            <a:t>documentation</a:t>
          </a:r>
          <a:r>
            <a:rPr lang="it-IT" dirty="0" smtClean="0"/>
            <a:t> on </a:t>
          </a:r>
          <a:r>
            <a:rPr lang="it-IT" dirty="0" err="1" smtClean="0"/>
            <a:t>qualification</a:t>
          </a:r>
          <a:r>
            <a:rPr lang="it-IT" dirty="0" smtClean="0"/>
            <a:t>, training and </a:t>
          </a:r>
          <a:r>
            <a:rPr lang="it-IT" dirty="0" err="1" smtClean="0"/>
            <a:t>authorisation</a:t>
          </a:r>
          <a:r>
            <a:rPr lang="it-IT" dirty="0" smtClean="0"/>
            <a:t>, </a:t>
          </a:r>
          <a:r>
            <a:rPr lang="it-IT" dirty="0" err="1" smtClean="0"/>
            <a:t>subcontractors</a:t>
          </a:r>
          <a:r>
            <a:rPr lang="it-IT" dirty="0" smtClean="0"/>
            <a:t> and </a:t>
          </a:r>
          <a:r>
            <a:rPr lang="it-IT" dirty="0" err="1" smtClean="0"/>
            <a:t>external</a:t>
          </a:r>
          <a:r>
            <a:rPr lang="it-IT" dirty="0" smtClean="0"/>
            <a:t> </a:t>
          </a:r>
          <a:r>
            <a:rPr lang="it-IT" dirty="0" err="1" smtClean="0"/>
            <a:t>experts</a:t>
          </a:r>
          <a:r>
            <a:rPr lang="it-IT" dirty="0" smtClean="0"/>
            <a:t> and </a:t>
          </a:r>
          <a:r>
            <a:rPr lang="it-IT" dirty="0" err="1" smtClean="0"/>
            <a:t>monitoring</a:t>
          </a:r>
          <a:r>
            <a:rPr lang="it-IT" dirty="0" smtClean="0"/>
            <a:t> of </a:t>
          </a:r>
          <a:r>
            <a:rPr lang="it-IT" dirty="0" err="1" smtClean="0"/>
            <a:t>competences</a:t>
          </a:r>
          <a:r>
            <a:rPr lang="it-IT" dirty="0" smtClean="0"/>
            <a:t> and </a:t>
          </a:r>
          <a:r>
            <a:rPr lang="it-IT" dirty="0" err="1" smtClean="0"/>
            <a:t>excange</a:t>
          </a:r>
          <a:r>
            <a:rPr lang="it-IT" dirty="0" smtClean="0"/>
            <a:t> of </a:t>
          </a:r>
          <a:r>
            <a:rPr lang="it-IT" dirty="0" err="1" smtClean="0"/>
            <a:t>experience</a:t>
          </a:r>
          <a:r>
            <a:rPr lang="it-IT" dirty="0" smtClean="0"/>
            <a:t>)</a:t>
          </a:r>
          <a:endParaRPr lang="it-IT" dirty="0"/>
        </a:p>
      </dgm:t>
    </dgm:pt>
    <dgm:pt modelId="{92A77509-2B23-4714-959C-2706D4F183A8}" type="parTrans" cxnId="{9387AB74-0E6A-4C0D-B30B-39A1C70FB896}">
      <dgm:prSet/>
      <dgm:spPr/>
      <dgm:t>
        <a:bodyPr/>
        <a:lstStyle/>
        <a:p>
          <a:endParaRPr lang="it-IT"/>
        </a:p>
      </dgm:t>
    </dgm:pt>
    <dgm:pt modelId="{ADED2F03-69E0-42F9-9BB8-A946E8C87DEB}" type="sibTrans" cxnId="{9387AB74-0E6A-4C0D-B30B-39A1C70FB896}">
      <dgm:prSet/>
      <dgm:spPr/>
      <dgm:t>
        <a:bodyPr/>
        <a:lstStyle/>
        <a:p>
          <a:endParaRPr lang="it-IT"/>
        </a:p>
      </dgm:t>
    </dgm:pt>
    <dgm:pt modelId="{FB779EBE-75F2-4054-8BC9-84BF498CA59B}">
      <dgm:prSet phldrT="[Testo]"/>
      <dgm:spPr/>
      <dgm:t>
        <a:bodyPr/>
        <a:lstStyle/>
        <a:p>
          <a:r>
            <a:rPr lang="it-IT" dirty="0" err="1" smtClean="0"/>
            <a:t>Process</a:t>
          </a:r>
          <a:r>
            <a:rPr lang="it-IT" dirty="0" smtClean="0"/>
            <a:t> </a:t>
          </a:r>
          <a:r>
            <a:rPr lang="it-IT" dirty="0" err="1" smtClean="0"/>
            <a:t>Requireements</a:t>
          </a:r>
          <a:r>
            <a:rPr lang="it-IT" dirty="0" smtClean="0"/>
            <a:t> (</a:t>
          </a:r>
          <a:r>
            <a:rPr lang="it-IT" dirty="0" err="1" smtClean="0"/>
            <a:t>pre-application</a:t>
          </a:r>
          <a:r>
            <a:rPr lang="it-IT" dirty="0" smtClean="0"/>
            <a:t> </a:t>
          </a:r>
          <a:r>
            <a:rPr lang="it-IT" dirty="0" err="1" smtClean="0"/>
            <a:t>activities</a:t>
          </a:r>
          <a:r>
            <a:rPr lang="it-IT" dirty="0" smtClean="0"/>
            <a:t>, </a:t>
          </a:r>
          <a:r>
            <a:rPr lang="it-IT" dirty="0" err="1" smtClean="0"/>
            <a:t>application</a:t>
          </a:r>
          <a:r>
            <a:rPr lang="it-IT" dirty="0" smtClean="0"/>
            <a:t> </a:t>
          </a:r>
          <a:r>
            <a:rPr lang="it-IT" dirty="0" err="1" smtClean="0"/>
            <a:t>reviews</a:t>
          </a:r>
          <a:r>
            <a:rPr lang="it-IT" dirty="0" smtClean="0"/>
            <a:t> and </a:t>
          </a:r>
          <a:r>
            <a:rPr lang="it-IT" dirty="0" err="1" smtClean="0"/>
            <a:t>contracts</a:t>
          </a:r>
          <a:r>
            <a:rPr lang="it-IT" dirty="0" smtClean="0"/>
            <a:t>, </a:t>
          </a:r>
          <a:r>
            <a:rPr lang="it-IT" dirty="0" err="1" smtClean="0"/>
            <a:t>allocation</a:t>
          </a:r>
          <a:r>
            <a:rPr lang="it-IT" dirty="0" smtClean="0"/>
            <a:t> of </a:t>
          </a:r>
          <a:r>
            <a:rPr lang="it-IT" dirty="0" err="1" smtClean="0"/>
            <a:t>resources</a:t>
          </a:r>
          <a:r>
            <a:rPr lang="it-IT" dirty="0" smtClean="0"/>
            <a:t>, </a:t>
          </a:r>
          <a:r>
            <a:rPr lang="it-IT" dirty="0" err="1" smtClean="0"/>
            <a:t>conformity</a:t>
          </a:r>
          <a:r>
            <a:rPr lang="it-IT" dirty="0" smtClean="0"/>
            <a:t> </a:t>
          </a:r>
          <a:r>
            <a:rPr lang="it-IT" dirty="0" err="1" smtClean="0"/>
            <a:t>assessment</a:t>
          </a:r>
          <a:r>
            <a:rPr lang="it-IT" dirty="0" smtClean="0"/>
            <a:t> </a:t>
          </a:r>
          <a:r>
            <a:rPr lang="it-IT" dirty="0" err="1" smtClean="0"/>
            <a:t>activities</a:t>
          </a:r>
          <a:r>
            <a:rPr lang="it-IT" dirty="0" smtClean="0"/>
            <a:t>, </a:t>
          </a:r>
          <a:r>
            <a:rPr lang="it-IT" dirty="0" err="1" smtClean="0"/>
            <a:t>final</a:t>
          </a:r>
          <a:r>
            <a:rPr lang="it-IT" dirty="0" smtClean="0"/>
            <a:t> </a:t>
          </a:r>
          <a:r>
            <a:rPr lang="it-IT" dirty="0" err="1" smtClean="0"/>
            <a:t>review</a:t>
          </a:r>
          <a:r>
            <a:rPr lang="it-IT" dirty="0" smtClean="0"/>
            <a:t>, </a:t>
          </a:r>
          <a:r>
            <a:rPr lang="it-IT" dirty="0" err="1" smtClean="0"/>
            <a:t>decisions</a:t>
          </a:r>
          <a:r>
            <a:rPr lang="it-IT" dirty="0" smtClean="0"/>
            <a:t> and </a:t>
          </a:r>
          <a:r>
            <a:rPr lang="it-IT" dirty="0" err="1" smtClean="0"/>
            <a:t>certifications</a:t>
          </a:r>
          <a:r>
            <a:rPr lang="it-IT" dirty="0" smtClean="0"/>
            <a:t>, </a:t>
          </a:r>
          <a:r>
            <a:rPr lang="it-IT" dirty="0" err="1" smtClean="0"/>
            <a:t>changes</a:t>
          </a:r>
          <a:r>
            <a:rPr lang="it-IT" dirty="0" smtClean="0"/>
            <a:t> and </a:t>
          </a:r>
          <a:r>
            <a:rPr lang="it-IT" dirty="0" err="1" smtClean="0"/>
            <a:t>modifications</a:t>
          </a:r>
          <a:r>
            <a:rPr lang="it-IT" dirty="0" smtClean="0"/>
            <a:t>, </a:t>
          </a:r>
          <a:r>
            <a:rPr lang="it-IT" dirty="0" err="1" smtClean="0"/>
            <a:t>surveilance</a:t>
          </a:r>
          <a:r>
            <a:rPr lang="it-IT" dirty="0" smtClean="0"/>
            <a:t> and post-</a:t>
          </a:r>
          <a:r>
            <a:rPr lang="it-IT" dirty="0" err="1" smtClean="0"/>
            <a:t>certification</a:t>
          </a:r>
          <a:r>
            <a:rPr lang="it-IT" dirty="0" smtClean="0"/>
            <a:t> and re-</a:t>
          </a:r>
          <a:r>
            <a:rPr lang="it-IT" dirty="0" err="1" smtClean="0"/>
            <a:t>certification</a:t>
          </a:r>
          <a:r>
            <a:rPr lang="it-IT" dirty="0" smtClean="0"/>
            <a:t>)</a:t>
          </a:r>
          <a:endParaRPr lang="it-IT" dirty="0"/>
        </a:p>
      </dgm:t>
    </dgm:pt>
    <dgm:pt modelId="{07944A08-0691-4F54-920A-3B6D17340909}" type="parTrans" cxnId="{CD3E90BB-0A7F-4368-B528-591B83583904}">
      <dgm:prSet/>
      <dgm:spPr/>
      <dgm:t>
        <a:bodyPr/>
        <a:lstStyle/>
        <a:p>
          <a:endParaRPr lang="it-IT"/>
        </a:p>
      </dgm:t>
    </dgm:pt>
    <dgm:pt modelId="{1B6687D2-32B0-404A-A4FD-780C193FCD92}" type="sibTrans" cxnId="{CD3E90BB-0A7F-4368-B528-591B83583904}">
      <dgm:prSet/>
      <dgm:spPr/>
      <dgm:t>
        <a:bodyPr/>
        <a:lstStyle/>
        <a:p>
          <a:endParaRPr lang="it-IT"/>
        </a:p>
      </dgm:t>
    </dgm:pt>
    <dgm:pt modelId="{3710FA04-D6A0-47E7-8A04-8CAA4DED99AD}" type="pres">
      <dgm:prSet presAssocID="{96A55D6D-90B5-4425-9CAA-3ED55800F27A}" presName="diagram" presStyleCnt="0">
        <dgm:presLayoutVars>
          <dgm:dir/>
          <dgm:resizeHandles val="exact"/>
        </dgm:presLayoutVars>
      </dgm:prSet>
      <dgm:spPr/>
      <dgm:t>
        <a:bodyPr/>
        <a:lstStyle/>
        <a:p>
          <a:endParaRPr lang="it-IT"/>
        </a:p>
      </dgm:t>
    </dgm:pt>
    <dgm:pt modelId="{CC925C18-357C-4CD8-BD58-35488FEB81B3}" type="pres">
      <dgm:prSet presAssocID="{3A25087D-FF60-4001-A197-76E35601C502}" presName="node" presStyleLbl="node1" presStyleIdx="0" presStyleCnt="4">
        <dgm:presLayoutVars>
          <dgm:bulletEnabled val="1"/>
        </dgm:presLayoutVars>
      </dgm:prSet>
      <dgm:spPr/>
      <dgm:t>
        <a:bodyPr/>
        <a:lstStyle/>
        <a:p>
          <a:endParaRPr lang="it-IT"/>
        </a:p>
      </dgm:t>
    </dgm:pt>
    <dgm:pt modelId="{46BAEE77-57AB-42E1-BF12-676607E7E96C}" type="pres">
      <dgm:prSet presAssocID="{7B826687-2037-4A40-BE6D-94A63095E23C}" presName="sibTrans" presStyleCnt="0"/>
      <dgm:spPr/>
      <dgm:t>
        <a:bodyPr/>
        <a:lstStyle/>
        <a:p>
          <a:endParaRPr lang="en-US"/>
        </a:p>
      </dgm:t>
    </dgm:pt>
    <dgm:pt modelId="{BC375927-8DBB-467C-87FC-F07A25B25211}" type="pres">
      <dgm:prSet presAssocID="{45EC7574-57EE-4EB3-A295-CF26454AC3CD}" presName="node" presStyleLbl="node1" presStyleIdx="1" presStyleCnt="4">
        <dgm:presLayoutVars>
          <dgm:bulletEnabled val="1"/>
        </dgm:presLayoutVars>
      </dgm:prSet>
      <dgm:spPr/>
      <dgm:t>
        <a:bodyPr/>
        <a:lstStyle/>
        <a:p>
          <a:endParaRPr lang="it-IT"/>
        </a:p>
      </dgm:t>
    </dgm:pt>
    <dgm:pt modelId="{79B3ABAF-E347-4F1E-9678-587074FF089E}" type="pres">
      <dgm:prSet presAssocID="{49482EE1-28EE-47D7-9841-BB35B36420AA}" presName="sibTrans" presStyleCnt="0"/>
      <dgm:spPr/>
      <dgm:t>
        <a:bodyPr/>
        <a:lstStyle/>
        <a:p>
          <a:endParaRPr lang="en-US"/>
        </a:p>
      </dgm:t>
    </dgm:pt>
    <dgm:pt modelId="{CDBDD2B0-56BD-4116-8080-1741576A210A}" type="pres">
      <dgm:prSet presAssocID="{339E6469-B970-47FA-AAFF-9E37C8EF7C36}" presName="node" presStyleLbl="node1" presStyleIdx="2" presStyleCnt="4">
        <dgm:presLayoutVars>
          <dgm:bulletEnabled val="1"/>
        </dgm:presLayoutVars>
      </dgm:prSet>
      <dgm:spPr/>
      <dgm:t>
        <a:bodyPr/>
        <a:lstStyle/>
        <a:p>
          <a:endParaRPr lang="it-IT"/>
        </a:p>
      </dgm:t>
    </dgm:pt>
    <dgm:pt modelId="{147F7AD5-0C40-4055-A159-11B580D6BF1C}" type="pres">
      <dgm:prSet presAssocID="{ADED2F03-69E0-42F9-9BB8-A946E8C87DEB}" presName="sibTrans" presStyleCnt="0"/>
      <dgm:spPr/>
      <dgm:t>
        <a:bodyPr/>
        <a:lstStyle/>
        <a:p>
          <a:endParaRPr lang="en-US"/>
        </a:p>
      </dgm:t>
    </dgm:pt>
    <dgm:pt modelId="{7DF1EEA0-B19D-40F0-B8D0-ED4639AA8850}" type="pres">
      <dgm:prSet presAssocID="{FB779EBE-75F2-4054-8BC9-84BF498CA59B}" presName="node" presStyleLbl="node1" presStyleIdx="3" presStyleCnt="4">
        <dgm:presLayoutVars>
          <dgm:bulletEnabled val="1"/>
        </dgm:presLayoutVars>
      </dgm:prSet>
      <dgm:spPr/>
      <dgm:t>
        <a:bodyPr/>
        <a:lstStyle/>
        <a:p>
          <a:endParaRPr lang="it-IT"/>
        </a:p>
      </dgm:t>
    </dgm:pt>
  </dgm:ptLst>
  <dgm:cxnLst>
    <dgm:cxn modelId="{8FAC249A-056F-47B7-8811-257B4D7DA2A4}" type="presOf" srcId="{339E6469-B970-47FA-AAFF-9E37C8EF7C36}" destId="{CDBDD2B0-56BD-4116-8080-1741576A210A}" srcOrd="0" destOrd="0" presId="urn:microsoft.com/office/officeart/2005/8/layout/default"/>
    <dgm:cxn modelId="{843918AF-AE9F-4E43-8A44-ADE5BC7CA3F6}" type="presOf" srcId="{45EC7574-57EE-4EB3-A295-CF26454AC3CD}" destId="{BC375927-8DBB-467C-87FC-F07A25B25211}" srcOrd="0" destOrd="0" presId="urn:microsoft.com/office/officeart/2005/8/layout/default"/>
    <dgm:cxn modelId="{A551881C-1C95-4BE6-83FE-87DFC040213D}" type="presOf" srcId="{96A55D6D-90B5-4425-9CAA-3ED55800F27A}" destId="{3710FA04-D6A0-47E7-8A04-8CAA4DED99AD}" srcOrd="0" destOrd="0" presId="urn:microsoft.com/office/officeart/2005/8/layout/default"/>
    <dgm:cxn modelId="{85DDF230-BC43-4078-9D4F-02AE25DAFB31}" srcId="{96A55D6D-90B5-4425-9CAA-3ED55800F27A}" destId="{3A25087D-FF60-4001-A197-76E35601C502}" srcOrd="0" destOrd="0" parTransId="{0CB1465A-4C93-4C6D-A68C-427A85D4631A}" sibTransId="{7B826687-2037-4A40-BE6D-94A63095E23C}"/>
    <dgm:cxn modelId="{1FA9D6CD-2150-4424-B724-D9A336A76096}" type="presOf" srcId="{3A25087D-FF60-4001-A197-76E35601C502}" destId="{CC925C18-357C-4CD8-BD58-35488FEB81B3}" srcOrd="0" destOrd="0" presId="urn:microsoft.com/office/officeart/2005/8/layout/default"/>
    <dgm:cxn modelId="{9387AB74-0E6A-4C0D-B30B-39A1C70FB896}" srcId="{96A55D6D-90B5-4425-9CAA-3ED55800F27A}" destId="{339E6469-B970-47FA-AAFF-9E37C8EF7C36}" srcOrd="2" destOrd="0" parTransId="{92A77509-2B23-4714-959C-2706D4F183A8}" sibTransId="{ADED2F03-69E0-42F9-9BB8-A946E8C87DEB}"/>
    <dgm:cxn modelId="{CD3E90BB-0A7F-4368-B528-591B83583904}" srcId="{96A55D6D-90B5-4425-9CAA-3ED55800F27A}" destId="{FB779EBE-75F2-4054-8BC9-84BF498CA59B}" srcOrd="3" destOrd="0" parTransId="{07944A08-0691-4F54-920A-3B6D17340909}" sibTransId="{1B6687D2-32B0-404A-A4FD-780C193FCD92}"/>
    <dgm:cxn modelId="{47A68530-F9F4-469B-9846-742C66081B65}" type="presOf" srcId="{FB779EBE-75F2-4054-8BC9-84BF498CA59B}" destId="{7DF1EEA0-B19D-40F0-B8D0-ED4639AA8850}" srcOrd="0" destOrd="0" presId="urn:microsoft.com/office/officeart/2005/8/layout/default"/>
    <dgm:cxn modelId="{033D6961-9732-4514-83AB-53A7961DC870}" srcId="{96A55D6D-90B5-4425-9CAA-3ED55800F27A}" destId="{45EC7574-57EE-4EB3-A295-CF26454AC3CD}" srcOrd="1" destOrd="0" parTransId="{55BD4924-4A47-457B-A78B-1052572D149B}" sibTransId="{49482EE1-28EE-47D7-9841-BB35B36420AA}"/>
    <dgm:cxn modelId="{5EFF33DE-05AB-48EA-BECE-322313F7374F}" type="presParOf" srcId="{3710FA04-D6A0-47E7-8A04-8CAA4DED99AD}" destId="{CC925C18-357C-4CD8-BD58-35488FEB81B3}" srcOrd="0" destOrd="0" presId="urn:microsoft.com/office/officeart/2005/8/layout/default"/>
    <dgm:cxn modelId="{32814E85-D01C-4519-93EC-96AEC8E6AEFA}" type="presParOf" srcId="{3710FA04-D6A0-47E7-8A04-8CAA4DED99AD}" destId="{46BAEE77-57AB-42E1-BF12-676607E7E96C}" srcOrd="1" destOrd="0" presId="urn:microsoft.com/office/officeart/2005/8/layout/default"/>
    <dgm:cxn modelId="{EBFA2265-64FE-4411-8544-10D9DF684BAB}" type="presParOf" srcId="{3710FA04-D6A0-47E7-8A04-8CAA4DED99AD}" destId="{BC375927-8DBB-467C-87FC-F07A25B25211}" srcOrd="2" destOrd="0" presId="urn:microsoft.com/office/officeart/2005/8/layout/default"/>
    <dgm:cxn modelId="{415FA987-930E-48E7-9493-84CACEFD69CD}" type="presParOf" srcId="{3710FA04-D6A0-47E7-8A04-8CAA4DED99AD}" destId="{79B3ABAF-E347-4F1E-9678-587074FF089E}" srcOrd="3" destOrd="0" presId="urn:microsoft.com/office/officeart/2005/8/layout/default"/>
    <dgm:cxn modelId="{D61E0508-CA75-486A-BEEF-02937D79BCF1}" type="presParOf" srcId="{3710FA04-D6A0-47E7-8A04-8CAA4DED99AD}" destId="{CDBDD2B0-56BD-4116-8080-1741576A210A}" srcOrd="4" destOrd="0" presId="urn:microsoft.com/office/officeart/2005/8/layout/default"/>
    <dgm:cxn modelId="{11759BDB-2555-4904-87BE-CFFB9E889FF7}" type="presParOf" srcId="{3710FA04-D6A0-47E7-8A04-8CAA4DED99AD}" destId="{147F7AD5-0C40-4055-A159-11B580D6BF1C}" srcOrd="5" destOrd="0" presId="urn:microsoft.com/office/officeart/2005/8/layout/default"/>
    <dgm:cxn modelId="{5CEDD7CF-123B-4F42-ADB2-8C22648B584C}" type="presParOf" srcId="{3710FA04-D6A0-47E7-8A04-8CAA4DED99AD}" destId="{7DF1EEA0-B19D-40F0-B8D0-ED4639AA885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A5C41-F4CE-4946-8FA7-0E59A6ACAB3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IE"/>
        </a:p>
      </dgm:t>
    </dgm:pt>
    <dgm:pt modelId="{0E072B3A-ECBE-41AB-8A34-CE5338F00B5D}">
      <dgm:prSet phldrT="[Text]"/>
      <dgm:spPr>
        <a:xfrm>
          <a:off x="2599" y="1780149"/>
          <a:ext cx="2534217" cy="662400"/>
        </a:xfrm>
        <a:solidFill>
          <a:srgbClr val="00B2AA">
            <a:hueOff val="0"/>
            <a:satOff val="0"/>
            <a:lumOff val="0"/>
            <a:alphaOff val="0"/>
          </a:srgbClr>
        </a:solidFill>
        <a:ln w="25400" cap="flat" cmpd="sng" algn="ctr">
          <a:solidFill>
            <a:srgbClr val="00B2AA">
              <a:hueOff val="0"/>
              <a:satOff val="0"/>
              <a:lumOff val="0"/>
              <a:alphaOff val="0"/>
            </a:srgbClr>
          </a:solidFill>
          <a:prstDash val="solid"/>
        </a:ln>
        <a:effectLst/>
      </dgm:spPr>
      <dgm:t>
        <a:bodyPr/>
        <a:lstStyle/>
        <a:p>
          <a:r>
            <a:rPr lang="en-IE" dirty="0" smtClean="0">
              <a:solidFill>
                <a:sysClr val="window" lastClr="FFFFFF"/>
              </a:solidFill>
              <a:latin typeface="Segoe UI"/>
              <a:ea typeface="+mn-ea"/>
              <a:cs typeface="+mn-cs"/>
            </a:rPr>
            <a:t>Clinical</a:t>
          </a:r>
          <a:endParaRPr lang="en-IE" dirty="0">
            <a:solidFill>
              <a:sysClr val="window" lastClr="FFFFFF"/>
            </a:solidFill>
            <a:latin typeface="Segoe UI"/>
            <a:ea typeface="+mn-ea"/>
            <a:cs typeface="+mn-cs"/>
          </a:endParaRPr>
        </a:p>
      </dgm:t>
    </dgm:pt>
    <dgm:pt modelId="{8F5FB035-FFF3-425F-BFF4-021D0730D51C}" type="parTrans" cxnId="{5086FD2B-88F7-4BA7-9D8B-C2D8947C50BB}">
      <dgm:prSet/>
      <dgm:spPr/>
      <dgm:t>
        <a:bodyPr/>
        <a:lstStyle/>
        <a:p>
          <a:endParaRPr lang="en-IE"/>
        </a:p>
      </dgm:t>
    </dgm:pt>
    <dgm:pt modelId="{2C0C9B47-2D1E-4EB2-9E51-4311F8A97FDB}" type="sibTrans" cxnId="{5086FD2B-88F7-4BA7-9D8B-C2D8947C50BB}">
      <dgm:prSet/>
      <dgm:spPr/>
      <dgm:t>
        <a:bodyPr/>
        <a:lstStyle/>
        <a:p>
          <a:endParaRPr lang="en-IE"/>
        </a:p>
      </dgm:t>
    </dgm:pt>
    <dgm:pt modelId="{66795BA9-A726-4C13-AC04-699FAE7B0A60}">
      <dgm:prSet phldrT="[Text]"/>
      <dgm:spPr>
        <a:xfrm>
          <a:off x="2599" y="2442549"/>
          <a:ext cx="2534217" cy="1996644"/>
        </a:xfrm>
        <a:solidFill>
          <a:srgbClr val="00B2AA">
            <a:tint val="40000"/>
            <a:alpha val="90000"/>
            <a:hueOff val="0"/>
            <a:satOff val="0"/>
            <a:lumOff val="0"/>
            <a:alphaOff val="0"/>
          </a:srgbClr>
        </a:solidFill>
        <a:ln w="25400" cap="flat" cmpd="sng" algn="ctr">
          <a:solidFill>
            <a:srgbClr val="00B2AA">
              <a:tint val="40000"/>
              <a:alpha val="90000"/>
              <a:hueOff val="0"/>
              <a:satOff val="0"/>
              <a:lumOff val="0"/>
              <a:alphaOff val="0"/>
            </a:srgbClr>
          </a:solidFill>
          <a:prstDash val="solid"/>
        </a:ln>
        <a:effectLst/>
      </dgm:spPr>
      <dgm:t>
        <a:bodyPr/>
        <a:lstStyle/>
        <a:p>
          <a:r>
            <a:rPr lang="en-IE" dirty="0" smtClean="0">
              <a:solidFill>
                <a:sysClr val="windowText" lastClr="000000">
                  <a:hueOff val="0"/>
                  <a:satOff val="0"/>
                  <a:lumOff val="0"/>
                  <a:alphaOff val="0"/>
                </a:sysClr>
              </a:solidFill>
              <a:latin typeface="Segoe UI"/>
              <a:ea typeface="+mn-ea"/>
              <a:cs typeface="+mn-cs"/>
            </a:rPr>
            <a:t>Purpose</a:t>
          </a:r>
          <a:endParaRPr lang="en-IE" dirty="0">
            <a:solidFill>
              <a:sysClr val="windowText" lastClr="000000">
                <a:hueOff val="0"/>
                <a:satOff val="0"/>
                <a:lumOff val="0"/>
                <a:alphaOff val="0"/>
              </a:sysClr>
            </a:solidFill>
            <a:latin typeface="Segoe UI"/>
            <a:ea typeface="+mn-ea"/>
            <a:cs typeface="+mn-cs"/>
          </a:endParaRPr>
        </a:p>
      </dgm:t>
    </dgm:pt>
    <dgm:pt modelId="{F83548BA-D61A-4E2A-8B11-A06875EB1C45}" type="parTrans" cxnId="{72714C4F-27D9-4470-9E3F-A338A6FA7634}">
      <dgm:prSet/>
      <dgm:spPr/>
      <dgm:t>
        <a:bodyPr/>
        <a:lstStyle/>
        <a:p>
          <a:endParaRPr lang="en-IE"/>
        </a:p>
      </dgm:t>
    </dgm:pt>
    <dgm:pt modelId="{F35E9CD9-0FF0-4167-A29C-BA793E5A2C5A}" type="sibTrans" cxnId="{72714C4F-27D9-4470-9E3F-A338A6FA7634}">
      <dgm:prSet/>
      <dgm:spPr/>
      <dgm:t>
        <a:bodyPr/>
        <a:lstStyle/>
        <a:p>
          <a:endParaRPr lang="en-IE"/>
        </a:p>
      </dgm:t>
    </dgm:pt>
    <dgm:pt modelId="{9092206B-127D-48D8-8199-38280E6A7594}">
      <dgm:prSet phldrT="[Text]"/>
      <dgm:spPr>
        <a:xfrm>
          <a:off x="2891607" y="1780149"/>
          <a:ext cx="2534217" cy="662400"/>
        </a:xfrm>
        <a:solidFill>
          <a:srgbClr val="00B2AA">
            <a:hueOff val="1029794"/>
            <a:satOff val="0"/>
            <a:lumOff val="588"/>
            <a:alphaOff val="0"/>
          </a:srgbClr>
        </a:solidFill>
        <a:ln w="25400" cap="flat" cmpd="sng" algn="ctr">
          <a:solidFill>
            <a:srgbClr val="00B2AA">
              <a:hueOff val="1029794"/>
              <a:satOff val="0"/>
              <a:lumOff val="588"/>
              <a:alphaOff val="0"/>
            </a:srgbClr>
          </a:solidFill>
          <a:prstDash val="solid"/>
        </a:ln>
        <a:effectLst/>
      </dgm:spPr>
      <dgm:t>
        <a:bodyPr/>
        <a:lstStyle/>
        <a:p>
          <a:r>
            <a:rPr lang="en-IE" dirty="0" smtClean="0">
              <a:solidFill>
                <a:sysClr val="window" lastClr="FFFFFF"/>
              </a:solidFill>
              <a:latin typeface="Segoe UI"/>
              <a:ea typeface="+mn-ea"/>
              <a:cs typeface="+mn-cs"/>
            </a:rPr>
            <a:t>Technical</a:t>
          </a:r>
          <a:endParaRPr lang="en-IE" dirty="0">
            <a:solidFill>
              <a:sysClr val="window" lastClr="FFFFFF"/>
            </a:solidFill>
            <a:latin typeface="Segoe UI"/>
            <a:ea typeface="+mn-ea"/>
            <a:cs typeface="+mn-cs"/>
          </a:endParaRPr>
        </a:p>
      </dgm:t>
    </dgm:pt>
    <dgm:pt modelId="{51C79811-E161-4A97-9A77-3A601E344DDA}" type="parTrans" cxnId="{9030F94F-5E0D-4760-B14E-E335B0CE2E62}">
      <dgm:prSet/>
      <dgm:spPr/>
      <dgm:t>
        <a:bodyPr/>
        <a:lstStyle/>
        <a:p>
          <a:endParaRPr lang="en-IE"/>
        </a:p>
      </dgm:t>
    </dgm:pt>
    <dgm:pt modelId="{CC00F945-55A0-4760-BFC5-23B58F227E0D}" type="sibTrans" cxnId="{9030F94F-5E0D-4760-B14E-E335B0CE2E62}">
      <dgm:prSet/>
      <dgm:spPr/>
      <dgm:t>
        <a:bodyPr/>
        <a:lstStyle/>
        <a:p>
          <a:endParaRPr lang="en-IE"/>
        </a:p>
      </dgm:t>
    </dgm:pt>
    <dgm:pt modelId="{27973037-73FA-46A0-B53B-BEE8E938FD89}">
      <dgm:prSet phldrT="[Text]"/>
      <dgm:spPr>
        <a:xfrm>
          <a:off x="2891607" y="2442549"/>
          <a:ext cx="2534217" cy="1996644"/>
        </a:xfrm>
        <a:solidFill>
          <a:srgbClr val="00B2AA">
            <a:tint val="40000"/>
            <a:alpha val="90000"/>
            <a:hueOff val="1581373"/>
            <a:satOff val="1517"/>
            <a:lumOff val="173"/>
            <a:alphaOff val="0"/>
          </a:srgbClr>
        </a:solidFill>
        <a:ln w="25400" cap="flat" cmpd="sng" algn="ctr">
          <a:solidFill>
            <a:srgbClr val="00B2AA">
              <a:tint val="40000"/>
              <a:alpha val="90000"/>
              <a:hueOff val="1581373"/>
              <a:satOff val="1517"/>
              <a:lumOff val="173"/>
              <a:alphaOff val="0"/>
            </a:srgbClr>
          </a:solidFill>
          <a:prstDash val="solid"/>
        </a:ln>
        <a:effectLst/>
      </dgm:spPr>
      <dgm:t>
        <a:bodyPr/>
        <a:lstStyle/>
        <a:p>
          <a:r>
            <a:rPr lang="en-IE" dirty="0" smtClean="0">
              <a:solidFill>
                <a:sysClr val="windowText" lastClr="000000">
                  <a:hueOff val="0"/>
                  <a:satOff val="0"/>
                  <a:lumOff val="0"/>
                  <a:alphaOff val="0"/>
                </a:sysClr>
              </a:solidFill>
              <a:latin typeface="Segoe UI"/>
              <a:ea typeface="+mn-ea"/>
              <a:cs typeface="+mn-cs"/>
            </a:rPr>
            <a:t>Design</a:t>
          </a:r>
          <a:endParaRPr lang="en-IE" dirty="0">
            <a:solidFill>
              <a:sysClr val="windowText" lastClr="000000">
                <a:hueOff val="0"/>
                <a:satOff val="0"/>
                <a:lumOff val="0"/>
                <a:alphaOff val="0"/>
              </a:sysClr>
            </a:solidFill>
            <a:latin typeface="Segoe UI"/>
            <a:ea typeface="+mn-ea"/>
            <a:cs typeface="+mn-cs"/>
          </a:endParaRPr>
        </a:p>
      </dgm:t>
    </dgm:pt>
    <dgm:pt modelId="{280929D2-57E8-4ED0-B8DF-F31C985BC306}" type="parTrans" cxnId="{4F2034EE-5752-4797-AE7D-B95310A81F7B}">
      <dgm:prSet/>
      <dgm:spPr/>
      <dgm:t>
        <a:bodyPr/>
        <a:lstStyle/>
        <a:p>
          <a:endParaRPr lang="en-IE"/>
        </a:p>
      </dgm:t>
    </dgm:pt>
    <dgm:pt modelId="{33DEB567-7466-41E1-A387-293939C20016}" type="sibTrans" cxnId="{4F2034EE-5752-4797-AE7D-B95310A81F7B}">
      <dgm:prSet/>
      <dgm:spPr/>
      <dgm:t>
        <a:bodyPr/>
        <a:lstStyle/>
        <a:p>
          <a:endParaRPr lang="en-IE"/>
        </a:p>
      </dgm:t>
    </dgm:pt>
    <dgm:pt modelId="{22D8757F-0831-44CE-9889-E57696B35F49}">
      <dgm:prSet phldrT="[Text]"/>
      <dgm:spPr>
        <a:xfrm>
          <a:off x="5780615" y="1780149"/>
          <a:ext cx="2534217" cy="662400"/>
        </a:xfrm>
        <a:solidFill>
          <a:srgbClr val="00B2AA">
            <a:hueOff val="2059589"/>
            <a:satOff val="0"/>
            <a:lumOff val="1176"/>
            <a:alphaOff val="0"/>
          </a:srgbClr>
        </a:solidFill>
        <a:ln w="25400" cap="flat" cmpd="sng" algn="ctr">
          <a:solidFill>
            <a:srgbClr val="00B2AA">
              <a:hueOff val="2059589"/>
              <a:satOff val="0"/>
              <a:lumOff val="1176"/>
              <a:alphaOff val="0"/>
            </a:srgbClr>
          </a:solidFill>
          <a:prstDash val="solid"/>
        </a:ln>
        <a:effectLst/>
      </dgm:spPr>
      <dgm:t>
        <a:bodyPr/>
        <a:lstStyle/>
        <a:p>
          <a:r>
            <a:rPr lang="en-IE" dirty="0" smtClean="0">
              <a:solidFill>
                <a:sysClr val="window" lastClr="FFFFFF"/>
              </a:solidFill>
              <a:latin typeface="Segoe UI"/>
              <a:ea typeface="+mn-ea"/>
              <a:cs typeface="+mn-cs"/>
            </a:rPr>
            <a:t>Biological</a:t>
          </a:r>
          <a:endParaRPr lang="en-IE" dirty="0">
            <a:solidFill>
              <a:sysClr val="window" lastClr="FFFFFF"/>
            </a:solidFill>
            <a:latin typeface="Segoe UI"/>
            <a:ea typeface="+mn-ea"/>
            <a:cs typeface="+mn-cs"/>
          </a:endParaRPr>
        </a:p>
      </dgm:t>
    </dgm:pt>
    <dgm:pt modelId="{25FDAC9B-2331-4DCF-AD1F-56E4FC4315F6}" type="parTrans" cxnId="{A7C5EF47-13CA-4441-A0F2-EC11E31628F0}">
      <dgm:prSet/>
      <dgm:spPr/>
      <dgm:t>
        <a:bodyPr/>
        <a:lstStyle/>
        <a:p>
          <a:endParaRPr lang="en-IE"/>
        </a:p>
      </dgm:t>
    </dgm:pt>
    <dgm:pt modelId="{E754C9B1-C526-43E9-AC30-39917CBFDA54}" type="sibTrans" cxnId="{A7C5EF47-13CA-4441-A0F2-EC11E31628F0}">
      <dgm:prSet/>
      <dgm:spPr/>
      <dgm:t>
        <a:bodyPr/>
        <a:lstStyle/>
        <a:p>
          <a:endParaRPr lang="en-IE"/>
        </a:p>
      </dgm:t>
    </dgm:pt>
    <dgm:pt modelId="{D1B71F0A-DC03-47E2-B2EE-12354DDC8257}">
      <dgm:prSet phldrT="[Text]"/>
      <dgm:spPr>
        <a:xfrm>
          <a:off x="5780615" y="2442549"/>
          <a:ext cx="2534217" cy="1996644"/>
        </a:xfrm>
        <a:solidFill>
          <a:srgbClr val="00B2AA">
            <a:tint val="40000"/>
            <a:alpha val="90000"/>
            <a:hueOff val="3162747"/>
            <a:satOff val="3035"/>
            <a:lumOff val="346"/>
            <a:alphaOff val="0"/>
          </a:srgbClr>
        </a:solidFill>
        <a:ln w="25400" cap="flat" cmpd="sng" algn="ctr">
          <a:solidFill>
            <a:srgbClr val="00B2AA">
              <a:tint val="40000"/>
              <a:alpha val="90000"/>
              <a:hueOff val="3162747"/>
              <a:satOff val="3035"/>
              <a:lumOff val="346"/>
              <a:alphaOff val="0"/>
            </a:srgbClr>
          </a:solidFill>
          <a:prstDash val="solid"/>
        </a:ln>
        <a:effectLst/>
      </dgm:spPr>
      <dgm:t>
        <a:bodyPr/>
        <a:lstStyle/>
        <a:p>
          <a:r>
            <a:rPr lang="en-IE" dirty="0" smtClean="0">
              <a:solidFill>
                <a:sysClr val="windowText" lastClr="000000">
                  <a:hueOff val="0"/>
                  <a:satOff val="0"/>
                  <a:lumOff val="0"/>
                  <a:alphaOff val="0"/>
                </a:sysClr>
              </a:solidFill>
              <a:latin typeface="Segoe UI"/>
              <a:ea typeface="+mn-ea"/>
              <a:cs typeface="+mn-cs"/>
            </a:rPr>
            <a:t>Same materials or substances</a:t>
          </a:r>
          <a:endParaRPr lang="en-IE" dirty="0">
            <a:solidFill>
              <a:sysClr val="windowText" lastClr="000000">
                <a:hueOff val="0"/>
                <a:satOff val="0"/>
                <a:lumOff val="0"/>
                <a:alphaOff val="0"/>
              </a:sysClr>
            </a:solidFill>
            <a:latin typeface="Segoe UI"/>
            <a:ea typeface="+mn-ea"/>
            <a:cs typeface="+mn-cs"/>
          </a:endParaRPr>
        </a:p>
      </dgm:t>
    </dgm:pt>
    <dgm:pt modelId="{170000CA-5B55-498B-B9FF-F3392F920572}" type="parTrans" cxnId="{CCF8305B-830B-4411-9AB1-732D578D31BA}">
      <dgm:prSet/>
      <dgm:spPr/>
      <dgm:t>
        <a:bodyPr/>
        <a:lstStyle/>
        <a:p>
          <a:endParaRPr lang="en-IE"/>
        </a:p>
      </dgm:t>
    </dgm:pt>
    <dgm:pt modelId="{B3BA85EA-4DC3-4269-8295-82D6AC67924B}" type="sibTrans" cxnId="{CCF8305B-830B-4411-9AB1-732D578D31BA}">
      <dgm:prSet/>
      <dgm:spPr/>
      <dgm:t>
        <a:bodyPr/>
        <a:lstStyle/>
        <a:p>
          <a:endParaRPr lang="en-IE"/>
        </a:p>
      </dgm:t>
    </dgm:pt>
    <dgm:pt modelId="{8F2FBC51-CC84-4222-8C32-6882150B4268}">
      <dgm:prSet phldrT="[Text]"/>
      <dgm:spPr>
        <a:xfrm>
          <a:off x="2599" y="2442549"/>
          <a:ext cx="2534217" cy="1996644"/>
        </a:xfrm>
        <a:solidFill>
          <a:srgbClr val="00B2AA">
            <a:tint val="40000"/>
            <a:alpha val="90000"/>
            <a:hueOff val="0"/>
            <a:satOff val="0"/>
            <a:lumOff val="0"/>
            <a:alphaOff val="0"/>
          </a:srgbClr>
        </a:solidFill>
        <a:ln w="25400" cap="flat" cmpd="sng" algn="ctr">
          <a:solidFill>
            <a:srgbClr val="00B2AA">
              <a:tint val="40000"/>
              <a:alpha val="90000"/>
              <a:hueOff val="0"/>
              <a:satOff val="0"/>
              <a:lumOff val="0"/>
              <a:alphaOff val="0"/>
            </a:srgbClr>
          </a:solidFill>
          <a:prstDash val="solid"/>
        </a:ln>
        <a:effectLst/>
      </dgm:spPr>
      <dgm:t>
        <a:bodyPr/>
        <a:lstStyle/>
        <a:p>
          <a:r>
            <a:rPr lang="en-IE" dirty="0" smtClean="0">
              <a:solidFill>
                <a:sysClr val="windowText" lastClr="000000">
                  <a:hueOff val="0"/>
                  <a:satOff val="0"/>
                  <a:lumOff val="0"/>
                  <a:alphaOff val="0"/>
                </a:sysClr>
              </a:solidFill>
              <a:latin typeface="Segoe UI"/>
              <a:ea typeface="+mn-ea"/>
              <a:cs typeface="+mn-cs"/>
            </a:rPr>
            <a:t>Site</a:t>
          </a:r>
          <a:endParaRPr lang="en-IE" dirty="0">
            <a:solidFill>
              <a:sysClr val="windowText" lastClr="000000">
                <a:hueOff val="0"/>
                <a:satOff val="0"/>
                <a:lumOff val="0"/>
                <a:alphaOff val="0"/>
              </a:sysClr>
            </a:solidFill>
            <a:latin typeface="Segoe UI"/>
            <a:ea typeface="+mn-ea"/>
            <a:cs typeface="+mn-cs"/>
          </a:endParaRPr>
        </a:p>
      </dgm:t>
    </dgm:pt>
    <dgm:pt modelId="{8A1BB515-32FA-4C15-852E-ECD0BBC31BD6}" type="parTrans" cxnId="{5B49A846-53BC-4754-B6F8-34EA9EED7F00}">
      <dgm:prSet/>
      <dgm:spPr/>
      <dgm:t>
        <a:bodyPr/>
        <a:lstStyle/>
        <a:p>
          <a:endParaRPr lang="en-IE"/>
        </a:p>
      </dgm:t>
    </dgm:pt>
    <dgm:pt modelId="{E62D839B-591E-4810-9A43-27B6060E38E6}" type="sibTrans" cxnId="{5B49A846-53BC-4754-B6F8-34EA9EED7F00}">
      <dgm:prSet/>
      <dgm:spPr/>
      <dgm:t>
        <a:bodyPr/>
        <a:lstStyle/>
        <a:p>
          <a:endParaRPr lang="en-IE"/>
        </a:p>
      </dgm:t>
    </dgm:pt>
    <dgm:pt modelId="{29A13113-7AF1-4FF5-9257-9022A7E81352}">
      <dgm:prSet phldrT="[Text]"/>
      <dgm:spPr>
        <a:xfrm>
          <a:off x="2599" y="2442549"/>
          <a:ext cx="2534217" cy="1996644"/>
        </a:xfrm>
        <a:solidFill>
          <a:srgbClr val="00B2AA">
            <a:tint val="40000"/>
            <a:alpha val="90000"/>
            <a:hueOff val="0"/>
            <a:satOff val="0"/>
            <a:lumOff val="0"/>
            <a:alphaOff val="0"/>
          </a:srgbClr>
        </a:solidFill>
        <a:ln w="25400" cap="flat" cmpd="sng" algn="ctr">
          <a:solidFill>
            <a:srgbClr val="00B2AA">
              <a:tint val="40000"/>
              <a:alpha val="90000"/>
              <a:hueOff val="0"/>
              <a:satOff val="0"/>
              <a:lumOff val="0"/>
              <a:alphaOff val="0"/>
            </a:srgbClr>
          </a:solidFill>
          <a:prstDash val="solid"/>
        </a:ln>
        <a:effectLst/>
      </dgm:spPr>
      <dgm:t>
        <a:bodyPr/>
        <a:lstStyle/>
        <a:p>
          <a:r>
            <a:rPr lang="en-IE" dirty="0" smtClean="0">
              <a:solidFill>
                <a:sysClr val="windowText" lastClr="000000">
                  <a:hueOff val="0"/>
                  <a:satOff val="0"/>
                  <a:lumOff val="0"/>
                  <a:alphaOff val="0"/>
                </a:sysClr>
              </a:solidFill>
              <a:latin typeface="Segoe UI"/>
              <a:ea typeface="+mn-ea"/>
              <a:cs typeface="+mn-cs"/>
            </a:rPr>
            <a:t>Population</a:t>
          </a:r>
          <a:endParaRPr lang="en-IE" dirty="0">
            <a:solidFill>
              <a:sysClr val="windowText" lastClr="000000">
                <a:hueOff val="0"/>
                <a:satOff val="0"/>
                <a:lumOff val="0"/>
                <a:alphaOff val="0"/>
              </a:sysClr>
            </a:solidFill>
            <a:latin typeface="Segoe UI"/>
            <a:ea typeface="+mn-ea"/>
            <a:cs typeface="+mn-cs"/>
          </a:endParaRPr>
        </a:p>
      </dgm:t>
    </dgm:pt>
    <dgm:pt modelId="{D1BAEF20-6166-452E-B46E-D51C5A8DF0E9}" type="parTrans" cxnId="{896D5C48-8294-42E6-9491-5225616D89F4}">
      <dgm:prSet/>
      <dgm:spPr/>
      <dgm:t>
        <a:bodyPr/>
        <a:lstStyle/>
        <a:p>
          <a:endParaRPr lang="en-IE"/>
        </a:p>
      </dgm:t>
    </dgm:pt>
    <dgm:pt modelId="{C0053169-C599-401B-B376-4C26EAC51FD7}" type="sibTrans" cxnId="{896D5C48-8294-42E6-9491-5225616D89F4}">
      <dgm:prSet/>
      <dgm:spPr/>
      <dgm:t>
        <a:bodyPr/>
        <a:lstStyle/>
        <a:p>
          <a:endParaRPr lang="en-IE"/>
        </a:p>
      </dgm:t>
    </dgm:pt>
    <dgm:pt modelId="{F83FE94D-5078-470A-B1BE-ED2133362B27}">
      <dgm:prSet phldrT="[Text]"/>
      <dgm:spPr>
        <a:xfrm>
          <a:off x="2891607" y="2442549"/>
          <a:ext cx="2534217" cy="1996644"/>
        </a:xfrm>
        <a:solidFill>
          <a:srgbClr val="00B2AA">
            <a:tint val="40000"/>
            <a:alpha val="90000"/>
            <a:hueOff val="1581373"/>
            <a:satOff val="1517"/>
            <a:lumOff val="173"/>
            <a:alphaOff val="0"/>
          </a:srgbClr>
        </a:solidFill>
        <a:ln w="25400" cap="flat" cmpd="sng" algn="ctr">
          <a:solidFill>
            <a:srgbClr val="00B2AA">
              <a:tint val="40000"/>
              <a:alpha val="90000"/>
              <a:hueOff val="1581373"/>
              <a:satOff val="1517"/>
              <a:lumOff val="173"/>
              <a:alphaOff val="0"/>
            </a:srgbClr>
          </a:solidFill>
          <a:prstDash val="solid"/>
        </a:ln>
        <a:effectLst/>
      </dgm:spPr>
      <dgm:t>
        <a:bodyPr/>
        <a:lstStyle/>
        <a:p>
          <a:r>
            <a:rPr lang="en-IE" dirty="0" smtClean="0">
              <a:solidFill>
                <a:sysClr val="windowText" lastClr="000000">
                  <a:hueOff val="0"/>
                  <a:satOff val="0"/>
                  <a:lumOff val="0"/>
                  <a:alphaOff val="0"/>
                </a:sysClr>
              </a:solidFill>
              <a:latin typeface="Segoe UI"/>
              <a:ea typeface="+mn-ea"/>
              <a:cs typeface="+mn-cs"/>
            </a:rPr>
            <a:t>Specifications</a:t>
          </a:r>
          <a:endParaRPr lang="en-IE" dirty="0">
            <a:solidFill>
              <a:sysClr val="windowText" lastClr="000000">
                <a:hueOff val="0"/>
                <a:satOff val="0"/>
                <a:lumOff val="0"/>
                <a:alphaOff val="0"/>
              </a:sysClr>
            </a:solidFill>
            <a:latin typeface="Segoe UI"/>
            <a:ea typeface="+mn-ea"/>
            <a:cs typeface="+mn-cs"/>
          </a:endParaRPr>
        </a:p>
      </dgm:t>
    </dgm:pt>
    <dgm:pt modelId="{B2B8ED76-9F6A-4E4E-8255-2F8211CC8026}" type="parTrans" cxnId="{007E1B68-72B2-4B1D-979E-F08CAC69AC85}">
      <dgm:prSet/>
      <dgm:spPr/>
      <dgm:t>
        <a:bodyPr/>
        <a:lstStyle/>
        <a:p>
          <a:endParaRPr lang="en-IE"/>
        </a:p>
      </dgm:t>
    </dgm:pt>
    <dgm:pt modelId="{8C8807E3-9EAC-4A8B-9D9C-AC8B871B1077}" type="sibTrans" cxnId="{007E1B68-72B2-4B1D-979E-F08CAC69AC85}">
      <dgm:prSet/>
      <dgm:spPr/>
      <dgm:t>
        <a:bodyPr/>
        <a:lstStyle/>
        <a:p>
          <a:endParaRPr lang="en-IE"/>
        </a:p>
      </dgm:t>
    </dgm:pt>
    <dgm:pt modelId="{62E98D98-2A96-4766-B17E-C35358D6330C}">
      <dgm:prSet phldrT="[Text]"/>
      <dgm:spPr>
        <a:xfrm>
          <a:off x="2891607" y="2442549"/>
          <a:ext cx="2534217" cy="1996644"/>
        </a:xfrm>
        <a:solidFill>
          <a:srgbClr val="00B2AA">
            <a:tint val="40000"/>
            <a:alpha val="90000"/>
            <a:hueOff val="1581373"/>
            <a:satOff val="1517"/>
            <a:lumOff val="173"/>
            <a:alphaOff val="0"/>
          </a:srgbClr>
        </a:solidFill>
        <a:ln w="25400" cap="flat" cmpd="sng" algn="ctr">
          <a:solidFill>
            <a:srgbClr val="00B2AA">
              <a:tint val="40000"/>
              <a:alpha val="90000"/>
              <a:hueOff val="1581373"/>
              <a:satOff val="1517"/>
              <a:lumOff val="173"/>
              <a:alphaOff val="0"/>
            </a:srgbClr>
          </a:solidFill>
          <a:prstDash val="solid"/>
        </a:ln>
        <a:effectLst/>
      </dgm:spPr>
      <dgm:t>
        <a:bodyPr/>
        <a:lstStyle/>
        <a:p>
          <a:r>
            <a:rPr lang="en-IE" dirty="0" smtClean="0">
              <a:solidFill>
                <a:sysClr val="windowText" lastClr="000000">
                  <a:hueOff val="0"/>
                  <a:satOff val="0"/>
                  <a:lumOff val="0"/>
                  <a:alphaOff val="0"/>
                </a:sysClr>
              </a:solidFill>
              <a:latin typeface="Segoe UI"/>
              <a:ea typeface="+mn-ea"/>
              <a:cs typeface="+mn-cs"/>
            </a:rPr>
            <a:t>Properties</a:t>
          </a:r>
          <a:endParaRPr lang="en-IE" dirty="0">
            <a:solidFill>
              <a:sysClr val="windowText" lastClr="000000">
                <a:hueOff val="0"/>
                <a:satOff val="0"/>
                <a:lumOff val="0"/>
                <a:alphaOff val="0"/>
              </a:sysClr>
            </a:solidFill>
            <a:latin typeface="Segoe UI"/>
            <a:ea typeface="+mn-ea"/>
            <a:cs typeface="+mn-cs"/>
          </a:endParaRPr>
        </a:p>
      </dgm:t>
    </dgm:pt>
    <dgm:pt modelId="{8107341F-CD5F-40CF-ABED-6C702DB1A32A}" type="parTrans" cxnId="{2A9BAD27-DAA7-48C1-8F58-80F59285BD22}">
      <dgm:prSet/>
      <dgm:spPr/>
      <dgm:t>
        <a:bodyPr/>
        <a:lstStyle/>
        <a:p>
          <a:endParaRPr lang="en-IE"/>
        </a:p>
      </dgm:t>
    </dgm:pt>
    <dgm:pt modelId="{5B619DD6-4286-46DE-B61A-AF7468EE75AE}" type="sibTrans" cxnId="{2A9BAD27-DAA7-48C1-8F58-80F59285BD22}">
      <dgm:prSet/>
      <dgm:spPr/>
      <dgm:t>
        <a:bodyPr/>
        <a:lstStyle/>
        <a:p>
          <a:endParaRPr lang="en-IE"/>
        </a:p>
      </dgm:t>
    </dgm:pt>
    <dgm:pt modelId="{353BABBC-CB7E-4509-AEF7-B71757AAC1C0}">
      <dgm:prSet phldrT="[Text]"/>
      <dgm:spPr>
        <a:xfrm>
          <a:off x="5780615" y="2442549"/>
          <a:ext cx="2534217" cy="1996644"/>
        </a:xfrm>
        <a:solidFill>
          <a:srgbClr val="00B2AA">
            <a:tint val="40000"/>
            <a:alpha val="90000"/>
            <a:hueOff val="3162747"/>
            <a:satOff val="3035"/>
            <a:lumOff val="346"/>
            <a:alphaOff val="0"/>
          </a:srgbClr>
        </a:solidFill>
        <a:ln w="25400" cap="flat" cmpd="sng" algn="ctr">
          <a:solidFill>
            <a:srgbClr val="00B2AA">
              <a:tint val="40000"/>
              <a:alpha val="90000"/>
              <a:hueOff val="3162747"/>
              <a:satOff val="3035"/>
              <a:lumOff val="346"/>
              <a:alphaOff val="0"/>
            </a:srgbClr>
          </a:solidFill>
          <a:prstDash val="solid"/>
        </a:ln>
        <a:effectLst/>
      </dgm:spPr>
      <dgm:t>
        <a:bodyPr/>
        <a:lstStyle/>
        <a:p>
          <a:r>
            <a:rPr lang="en-IE" dirty="0" smtClean="0">
              <a:solidFill>
                <a:sysClr val="windowText" lastClr="000000">
                  <a:hueOff val="0"/>
                  <a:satOff val="0"/>
                  <a:lumOff val="0"/>
                  <a:alphaOff val="0"/>
                </a:sysClr>
              </a:solidFill>
              <a:latin typeface="Segoe UI"/>
              <a:ea typeface="+mn-ea"/>
              <a:cs typeface="+mn-cs"/>
            </a:rPr>
            <a:t>Contact with same tissue</a:t>
          </a:r>
          <a:endParaRPr lang="en-IE" dirty="0">
            <a:solidFill>
              <a:sysClr val="windowText" lastClr="000000">
                <a:hueOff val="0"/>
                <a:satOff val="0"/>
                <a:lumOff val="0"/>
                <a:alphaOff val="0"/>
              </a:sysClr>
            </a:solidFill>
            <a:latin typeface="Segoe UI"/>
            <a:ea typeface="+mn-ea"/>
            <a:cs typeface="+mn-cs"/>
          </a:endParaRPr>
        </a:p>
      </dgm:t>
    </dgm:pt>
    <dgm:pt modelId="{41F0B093-4476-4CB8-A67D-466CD8C3AA23}" type="parTrans" cxnId="{2E6188C2-9F05-4158-89DF-6F4F6CF5EE57}">
      <dgm:prSet/>
      <dgm:spPr/>
      <dgm:t>
        <a:bodyPr/>
        <a:lstStyle/>
        <a:p>
          <a:endParaRPr lang="en-IE"/>
        </a:p>
      </dgm:t>
    </dgm:pt>
    <dgm:pt modelId="{1813B273-8C33-45A3-A731-F00B8C5F428D}" type="sibTrans" cxnId="{2E6188C2-9F05-4158-89DF-6F4F6CF5EE57}">
      <dgm:prSet/>
      <dgm:spPr/>
      <dgm:t>
        <a:bodyPr/>
        <a:lstStyle/>
        <a:p>
          <a:endParaRPr lang="en-IE"/>
        </a:p>
      </dgm:t>
    </dgm:pt>
    <dgm:pt modelId="{BD7CE46C-5628-4A2F-9E8C-D0853847B5D8}" type="pres">
      <dgm:prSet presAssocID="{E35A5C41-F4CE-4946-8FA7-0E59A6ACAB35}" presName="Name0" presStyleCnt="0">
        <dgm:presLayoutVars>
          <dgm:dir/>
          <dgm:animLvl val="lvl"/>
          <dgm:resizeHandles val="exact"/>
        </dgm:presLayoutVars>
      </dgm:prSet>
      <dgm:spPr/>
      <dgm:t>
        <a:bodyPr/>
        <a:lstStyle/>
        <a:p>
          <a:endParaRPr lang="en-IE"/>
        </a:p>
      </dgm:t>
    </dgm:pt>
    <dgm:pt modelId="{A2FE24F5-C0E6-4182-96C8-20CC9A0B1646}" type="pres">
      <dgm:prSet presAssocID="{0E072B3A-ECBE-41AB-8A34-CE5338F00B5D}" presName="composite" presStyleCnt="0"/>
      <dgm:spPr/>
      <dgm:t>
        <a:bodyPr/>
        <a:lstStyle/>
        <a:p>
          <a:endParaRPr lang="en-IE"/>
        </a:p>
      </dgm:t>
    </dgm:pt>
    <dgm:pt modelId="{A94404E3-A707-484B-8E1B-1EC2DD07D25B}" type="pres">
      <dgm:prSet presAssocID="{0E072B3A-ECBE-41AB-8A34-CE5338F00B5D}" presName="parTx" presStyleLbl="alignNode1" presStyleIdx="0" presStyleCnt="3">
        <dgm:presLayoutVars>
          <dgm:chMax val="0"/>
          <dgm:chPref val="0"/>
          <dgm:bulletEnabled val="1"/>
        </dgm:presLayoutVars>
      </dgm:prSet>
      <dgm:spPr>
        <a:prstGeom prst="rect">
          <a:avLst/>
        </a:prstGeom>
      </dgm:spPr>
      <dgm:t>
        <a:bodyPr/>
        <a:lstStyle/>
        <a:p>
          <a:endParaRPr lang="en-IE"/>
        </a:p>
      </dgm:t>
    </dgm:pt>
    <dgm:pt modelId="{DF8FD4AC-1817-4F7D-A754-355DC66884C6}" type="pres">
      <dgm:prSet presAssocID="{0E072B3A-ECBE-41AB-8A34-CE5338F00B5D}" presName="desTx" presStyleLbl="alignAccFollowNode1" presStyleIdx="0" presStyleCnt="3">
        <dgm:presLayoutVars>
          <dgm:bulletEnabled val="1"/>
        </dgm:presLayoutVars>
      </dgm:prSet>
      <dgm:spPr>
        <a:prstGeom prst="rect">
          <a:avLst/>
        </a:prstGeom>
      </dgm:spPr>
      <dgm:t>
        <a:bodyPr/>
        <a:lstStyle/>
        <a:p>
          <a:endParaRPr lang="en-IE"/>
        </a:p>
      </dgm:t>
    </dgm:pt>
    <dgm:pt modelId="{DC237E30-D356-4FA1-868E-E8092773E95C}" type="pres">
      <dgm:prSet presAssocID="{2C0C9B47-2D1E-4EB2-9E51-4311F8A97FDB}" presName="space" presStyleCnt="0"/>
      <dgm:spPr/>
      <dgm:t>
        <a:bodyPr/>
        <a:lstStyle/>
        <a:p>
          <a:endParaRPr lang="en-IE"/>
        </a:p>
      </dgm:t>
    </dgm:pt>
    <dgm:pt modelId="{25F643C1-7A45-4FD5-9C64-D4DD83A74AAF}" type="pres">
      <dgm:prSet presAssocID="{9092206B-127D-48D8-8199-38280E6A7594}" presName="composite" presStyleCnt="0"/>
      <dgm:spPr/>
      <dgm:t>
        <a:bodyPr/>
        <a:lstStyle/>
        <a:p>
          <a:endParaRPr lang="en-IE"/>
        </a:p>
      </dgm:t>
    </dgm:pt>
    <dgm:pt modelId="{393DC04C-1050-4B8B-BC86-403611685473}" type="pres">
      <dgm:prSet presAssocID="{9092206B-127D-48D8-8199-38280E6A7594}" presName="parTx" presStyleLbl="alignNode1" presStyleIdx="1" presStyleCnt="3">
        <dgm:presLayoutVars>
          <dgm:chMax val="0"/>
          <dgm:chPref val="0"/>
          <dgm:bulletEnabled val="1"/>
        </dgm:presLayoutVars>
      </dgm:prSet>
      <dgm:spPr>
        <a:prstGeom prst="rect">
          <a:avLst/>
        </a:prstGeom>
      </dgm:spPr>
      <dgm:t>
        <a:bodyPr/>
        <a:lstStyle/>
        <a:p>
          <a:endParaRPr lang="en-IE"/>
        </a:p>
      </dgm:t>
    </dgm:pt>
    <dgm:pt modelId="{26B1513F-6349-4AE4-8927-067C6B25366B}" type="pres">
      <dgm:prSet presAssocID="{9092206B-127D-48D8-8199-38280E6A7594}" presName="desTx" presStyleLbl="alignAccFollowNode1" presStyleIdx="1" presStyleCnt="3">
        <dgm:presLayoutVars>
          <dgm:bulletEnabled val="1"/>
        </dgm:presLayoutVars>
      </dgm:prSet>
      <dgm:spPr>
        <a:prstGeom prst="rect">
          <a:avLst/>
        </a:prstGeom>
      </dgm:spPr>
      <dgm:t>
        <a:bodyPr/>
        <a:lstStyle/>
        <a:p>
          <a:endParaRPr lang="en-IE"/>
        </a:p>
      </dgm:t>
    </dgm:pt>
    <dgm:pt modelId="{356FA598-099A-4BC2-8172-0831DC1A4A41}" type="pres">
      <dgm:prSet presAssocID="{CC00F945-55A0-4760-BFC5-23B58F227E0D}" presName="space" presStyleCnt="0"/>
      <dgm:spPr/>
      <dgm:t>
        <a:bodyPr/>
        <a:lstStyle/>
        <a:p>
          <a:endParaRPr lang="en-IE"/>
        </a:p>
      </dgm:t>
    </dgm:pt>
    <dgm:pt modelId="{51EBA06C-84AA-48F9-8F26-C42D5D26B2FA}" type="pres">
      <dgm:prSet presAssocID="{22D8757F-0831-44CE-9889-E57696B35F49}" presName="composite" presStyleCnt="0"/>
      <dgm:spPr/>
      <dgm:t>
        <a:bodyPr/>
        <a:lstStyle/>
        <a:p>
          <a:endParaRPr lang="en-IE"/>
        </a:p>
      </dgm:t>
    </dgm:pt>
    <dgm:pt modelId="{A46153BB-BAFA-4C86-81E4-33D4DCC2DBE6}" type="pres">
      <dgm:prSet presAssocID="{22D8757F-0831-44CE-9889-E57696B35F49}" presName="parTx" presStyleLbl="alignNode1" presStyleIdx="2" presStyleCnt="3">
        <dgm:presLayoutVars>
          <dgm:chMax val="0"/>
          <dgm:chPref val="0"/>
          <dgm:bulletEnabled val="1"/>
        </dgm:presLayoutVars>
      </dgm:prSet>
      <dgm:spPr>
        <a:prstGeom prst="rect">
          <a:avLst/>
        </a:prstGeom>
      </dgm:spPr>
      <dgm:t>
        <a:bodyPr/>
        <a:lstStyle/>
        <a:p>
          <a:endParaRPr lang="en-IE"/>
        </a:p>
      </dgm:t>
    </dgm:pt>
    <dgm:pt modelId="{55105534-53D3-4496-8566-93BDE58C804E}" type="pres">
      <dgm:prSet presAssocID="{22D8757F-0831-44CE-9889-E57696B35F49}" presName="desTx" presStyleLbl="alignAccFollowNode1" presStyleIdx="2" presStyleCnt="3">
        <dgm:presLayoutVars>
          <dgm:bulletEnabled val="1"/>
        </dgm:presLayoutVars>
      </dgm:prSet>
      <dgm:spPr>
        <a:prstGeom prst="rect">
          <a:avLst/>
        </a:prstGeom>
      </dgm:spPr>
      <dgm:t>
        <a:bodyPr/>
        <a:lstStyle/>
        <a:p>
          <a:endParaRPr lang="en-IE"/>
        </a:p>
      </dgm:t>
    </dgm:pt>
  </dgm:ptLst>
  <dgm:cxnLst>
    <dgm:cxn modelId="{CCF8305B-830B-4411-9AB1-732D578D31BA}" srcId="{22D8757F-0831-44CE-9889-E57696B35F49}" destId="{D1B71F0A-DC03-47E2-B2EE-12354DDC8257}" srcOrd="0" destOrd="0" parTransId="{170000CA-5B55-498B-B9FF-F3392F920572}" sibTransId="{B3BA85EA-4DC3-4269-8295-82D6AC67924B}"/>
    <dgm:cxn modelId="{96FB0F61-30FA-49F5-AEAF-1CEB5464956E}" type="presOf" srcId="{8F2FBC51-CC84-4222-8C32-6882150B4268}" destId="{DF8FD4AC-1817-4F7D-A754-355DC66884C6}" srcOrd="0" destOrd="1" presId="urn:microsoft.com/office/officeart/2005/8/layout/hList1"/>
    <dgm:cxn modelId="{F4642CDE-71F9-4B29-B2B2-206B18F26FF3}" type="presOf" srcId="{62E98D98-2A96-4766-B17E-C35358D6330C}" destId="{26B1513F-6349-4AE4-8927-067C6B25366B}" srcOrd="0" destOrd="2" presId="urn:microsoft.com/office/officeart/2005/8/layout/hList1"/>
    <dgm:cxn modelId="{896D5C48-8294-42E6-9491-5225616D89F4}" srcId="{0E072B3A-ECBE-41AB-8A34-CE5338F00B5D}" destId="{29A13113-7AF1-4FF5-9257-9022A7E81352}" srcOrd="2" destOrd="0" parTransId="{D1BAEF20-6166-452E-B46E-D51C5A8DF0E9}" sibTransId="{C0053169-C599-401B-B376-4C26EAC51FD7}"/>
    <dgm:cxn modelId="{F129EC30-D87D-4693-ACBA-FDE957236D3E}" type="presOf" srcId="{E35A5C41-F4CE-4946-8FA7-0E59A6ACAB35}" destId="{BD7CE46C-5628-4A2F-9E8C-D0853847B5D8}" srcOrd="0" destOrd="0" presId="urn:microsoft.com/office/officeart/2005/8/layout/hList1"/>
    <dgm:cxn modelId="{19FBB550-C2CC-4EB8-8A89-964E8A649CFE}" type="presOf" srcId="{22D8757F-0831-44CE-9889-E57696B35F49}" destId="{A46153BB-BAFA-4C86-81E4-33D4DCC2DBE6}" srcOrd="0" destOrd="0" presId="urn:microsoft.com/office/officeart/2005/8/layout/hList1"/>
    <dgm:cxn modelId="{4F2034EE-5752-4797-AE7D-B95310A81F7B}" srcId="{9092206B-127D-48D8-8199-38280E6A7594}" destId="{27973037-73FA-46A0-B53B-BEE8E938FD89}" srcOrd="0" destOrd="0" parTransId="{280929D2-57E8-4ED0-B8DF-F31C985BC306}" sibTransId="{33DEB567-7466-41E1-A387-293939C20016}"/>
    <dgm:cxn modelId="{B0DEBE39-FA56-495F-8388-800C63F448E1}" type="presOf" srcId="{0E072B3A-ECBE-41AB-8A34-CE5338F00B5D}" destId="{A94404E3-A707-484B-8E1B-1EC2DD07D25B}" srcOrd="0" destOrd="0" presId="urn:microsoft.com/office/officeart/2005/8/layout/hList1"/>
    <dgm:cxn modelId="{2A9BAD27-DAA7-48C1-8F58-80F59285BD22}" srcId="{9092206B-127D-48D8-8199-38280E6A7594}" destId="{62E98D98-2A96-4766-B17E-C35358D6330C}" srcOrd="2" destOrd="0" parTransId="{8107341F-CD5F-40CF-ABED-6C702DB1A32A}" sibTransId="{5B619DD6-4286-46DE-B61A-AF7468EE75AE}"/>
    <dgm:cxn modelId="{6E93CEAA-7B46-4F6D-8E14-39863F1E9992}" type="presOf" srcId="{27973037-73FA-46A0-B53B-BEE8E938FD89}" destId="{26B1513F-6349-4AE4-8927-067C6B25366B}" srcOrd="0" destOrd="0" presId="urn:microsoft.com/office/officeart/2005/8/layout/hList1"/>
    <dgm:cxn modelId="{72714C4F-27D9-4470-9E3F-A338A6FA7634}" srcId="{0E072B3A-ECBE-41AB-8A34-CE5338F00B5D}" destId="{66795BA9-A726-4C13-AC04-699FAE7B0A60}" srcOrd="0" destOrd="0" parTransId="{F83548BA-D61A-4E2A-8B11-A06875EB1C45}" sibTransId="{F35E9CD9-0FF0-4167-A29C-BA793E5A2C5A}"/>
    <dgm:cxn modelId="{3D0A1FEC-9F5E-449D-81A8-1971D662CA05}" type="presOf" srcId="{F83FE94D-5078-470A-B1BE-ED2133362B27}" destId="{26B1513F-6349-4AE4-8927-067C6B25366B}" srcOrd="0" destOrd="1" presId="urn:microsoft.com/office/officeart/2005/8/layout/hList1"/>
    <dgm:cxn modelId="{2E6188C2-9F05-4158-89DF-6F4F6CF5EE57}" srcId="{22D8757F-0831-44CE-9889-E57696B35F49}" destId="{353BABBC-CB7E-4509-AEF7-B71757AAC1C0}" srcOrd="1" destOrd="0" parTransId="{41F0B093-4476-4CB8-A67D-466CD8C3AA23}" sibTransId="{1813B273-8C33-45A3-A731-F00B8C5F428D}"/>
    <dgm:cxn modelId="{5B49A846-53BC-4754-B6F8-34EA9EED7F00}" srcId="{0E072B3A-ECBE-41AB-8A34-CE5338F00B5D}" destId="{8F2FBC51-CC84-4222-8C32-6882150B4268}" srcOrd="1" destOrd="0" parTransId="{8A1BB515-32FA-4C15-852E-ECD0BBC31BD6}" sibTransId="{E62D839B-591E-4810-9A43-27B6060E38E6}"/>
    <dgm:cxn modelId="{80B2E69D-431C-4D5F-AE35-B9599DB79377}" type="presOf" srcId="{D1B71F0A-DC03-47E2-B2EE-12354DDC8257}" destId="{55105534-53D3-4496-8566-93BDE58C804E}" srcOrd="0" destOrd="0" presId="urn:microsoft.com/office/officeart/2005/8/layout/hList1"/>
    <dgm:cxn modelId="{25C08500-674F-4C3A-8DB0-D55645DA7CF2}" type="presOf" srcId="{29A13113-7AF1-4FF5-9257-9022A7E81352}" destId="{DF8FD4AC-1817-4F7D-A754-355DC66884C6}" srcOrd="0" destOrd="2" presId="urn:microsoft.com/office/officeart/2005/8/layout/hList1"/>
    <dgm:cxn modelId="{A7C5EF47-13CA-4441-A0F2-EC11E31628F0}" srcId="{E35A5C41-F4CE-4946-8FA7-0E59A6ACAB35}" destId="{22D8757F-0831-44CE-9889-E57696B35F49}" srcOrd="2" destOrd="0" parTransId="{25FDAC9B-2331-4DCF-AD1F-56E4FC4315F6}" sibTransId="{E754C9B1-C526-43E9-AC30-39917CBFDA54}"/>
    <dgm:cxn modelId="{5086FD2B-88F7-4BA7-9D8B-C2D8947C50BB}" srcId="{E35A5C41-F4CE-4946-8FA7-0E59A6ACAB35}" destId="{0E072B3A-ECBE-41AB-8A34-CE5338F00B5D}" srcOrd="0" destOrd="0" parTransId="{8F5FB035-FFF3-425F-BFF4-021D0730D51C}" sibTransId="{2C0C9B47-2D1E-4EB2-9E51-4311F8A97FDB}"/>
    <dgm:cxn modelId="{DC3D371B-BB8D-4219-9987-7E77912A2C5B}" type="presOf" srcId="{353BABBC-CB7E-4509-AEF7-B71757AAC1C0}" destId="{55105534-53D3-4496-8566-93BDE58C804E}" srcOrd="0" destOrd="1" presId="urn:microsoft.com/office/officeart/2005/8/layout/hList1"/>
    <dgm:cxn modelId="{263F5124-90E3-468D-AE32-21F7C4A27D61}" type="presOf" srcId="{66795BA9-A726-4C13-AC04-699FAE7B0A60}" destId="{DF8FD4AC-1817-4F7D-A754-355DC66884C6}" srcOrd="0" destOrd="0" presId="urn:microsoft.com/office/officeart/2005/8/layout/hList1"/>
    <dgm:cxn modelId="{14099777-8DFE-4850-A479-68161A93F17C}" type="presOf" srcId="{9092206B-127D-48D8-8199-38280E6A7594}" destId="{393DC04C-1050-4B8B-BC86-403611685473}" srcOrd="0" destOrd="0" presId="urn:microsoft.com/office/officeart/2005/8/layout/hList1"/>
    <dgm:cxn modelId="{007E1B68-72B2-4B1D-979E-F08CAC69AC85}" srcId="{9092206B-127D-48D8-8199-38280E6A7594}" destId="{F83FE94D-5078-470A-B1BE-ED2133362B27}" srcOrd="1" destOrd="0" parTransId="{B2B8ED76-9F6A-4E4E-8255-2F8211CC8026}" sibTransId="{8C8807E3-9EAC-4A8B-9D9C-AC8B871B1077}"/>
    <dgm:cxn modelId="{9030F94F-5E0D-4760-B14E-E335B0CE2E62}" srcId="{E35A5C41-F4CE-4946-8FA7-0E59A6ACAB35}" destId="{9092206B-127D-48D8-8199-38280E6A7594}" srcOrd="1" destOrd="0" parTransId="{51C79811-E161-4A97-9A77-3A601E344DDA}" sibTransId="{CC00F945-55A0-4760-BFC5-23B58F227E0D}"/>
    <dgm:cxn modelId="{64734893-7B97-4DC2-BA1A-45E91B91C042}" type="presParOf" srcId="{BD7CE46C-5628-4A2F-9E8C-D0853847B5D8}" destId="{A2FE24F5-C0E6-4182-96C8-20CC9A0B1646}" srcOrd="0" destOrd="0" presId="urn:microsoft.com/office/officeart/2005/8/layout/hList1"/>
    <dgm:cxn modelId="{08B14AB3-490D-40DB-82AA-246EEB3B58EE}" type="presParOf" srcId="{A2FE24F5-C0E6-4182-96C8-20CC9A0B1646}" destId="{A94404E3-A707-484B-8E1B-1EC2DD07D25B}" srcOrd="0" destOrd="0" presId="urn:microsoft.com/office/officeart/2005/8/layout/hList1"/>
    <dgm:cxn modelId="{8E2D85F2-F205-4312-99DC-9845FD698AF3}" type="presParOf" srcId="{A2FE24F5-C0E6-4182-96C8-20CC9A0B1646}" destId="{DF8FD4AC-1817-4F7D-A754-355DC66884C6}" srcOrd="1" destOrd="0" presId="urn:microsoft.com/office/officeart/2005/8/layout/hList1"/>
    <dgm:cxn modelId="{0ACFC7CB-0503-4D59-8063-472DBB97C56F}" type="presParOf" srcId="{BD7CE46C-5628-4A2F-9E8C-D0853847B5D8}" destId="{DC237E30-D356-4FA1-868E-E8092773E95C}" srcOrd="1" destOrd="0" presId="urn:microsoft.com/office/officeart/2005/8/layout/hList1"/>
    <dgm:cxn modelId="{675A659C-54DA-402E-AED1-9DBCAE2A7A96}" type="presParOf" srcId="{BD7CE46C-5628-4A2F-9E8C-D0853847B5D8}" destId="{25F643C1-7A45-4FD5-9C64-D4DD83A74AAF}" srcOrd="2" destOrd="0" presId="urn:microsoft.com/office/officeart/2005/8/layout/hList1"/>
    <dgm:cxn modelId="{D2B395AA-393F-4CAF-AEE6-9C454F10DA50}" type="presParOf" srcId="{25F643C1-7A45-4FD5-9C64-D4DD83A74AAF}" destId="{393DC04C-1050-4B8B-BC86-403611685473}" srcOrd="0" destOrd="0" presId="urn:microsoft.com/office/officeart/2005/8/layout/hList1"/>
    <dgm:cxn modelId="{37C939B5-AA8E-4FB3-91AA-338AD5132B9E}" type="presParOf" srcId="{25F643C1-7A45-4FD5-9C64-D4DD83A74AAF}" destId="{26B1513F-6349-4AE4-8927-067C6B25366B}" srcOrd="1" destOrd="0" presId="urn:microsoft.com/office/officeart/2005/8/layout/hList1"/>
    <dgm:cxn modelId="{209845E4-7129-4464-AE6E-D51EECCDA575}" type="presParOf" srcId="{BD7CE46C-5628-4A2F-9E8C-D0853847B5D8}" destId="{356FA598-099A-4BC2-8172-0831DC1A4A41}" srcOrd="3" destOrd="0" presId="urn:microsoft.com/office/officeart/2005/8/layout/hList1"/>
    <dgm:cxn modelId="{D824E9E7-D9DF-4DAC-906F-F085B45AAE61}" type="presParOf" srcId="{BD7CE46C-5628-4A2F-9E8C-D0853847B5D8}" destId="{51EBA06C-84AA-48F9-8F26-C42D5D26B2FA}" srcOrd="4" destOrd="0" presId="urn:microsoft.com/office/officeart/2005/8/layout/hList1"/>
    <dgm:cxn modelId="{EABAB44A-BFA2-4C91-8AFA-71FC942F685E}" type="presParOf" srcId="{51EBA06C-84AA-48F9-8F26-C42D5D26B2FA}" destId="{A46153BB-BAFA-4C86-81E4-33D4DCC2DBE6}" srcOrd="0" destOrd="0" presId="urn:microsoft.com/office/officeart/2005/8/layout/hList1"/>
    <dgm:cxn modelId="{D1198A7A-90C9-467D-9AB4-0A338A85664B}" type="presParOf" srcId="{51EBA06C-84AA-48F9-8F26-C42D5D26B2FA}" destId="{55105534-53D3-4496-8566-93BDE58C80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FD10F5-28C1-42A1-AC56-3A877E7C07EB}"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IE"/>
        </a:p>
      </dgm:t>
    </dgm:pt>
    <dgm:pt modelId="{FA318D87-10F5-4C2D-8475-027C26793BF5}">
      <dgm:prSet/>
      <dgm:spPr/>
      <dgm:t>
        <a:bodyPr/>
        <a:lstStyle/>
        <a:p>
          <a:pPr rtl="0"/>
          <a:r>
            <a:rPr lang="en-IE" i="1" smtClean="0"/>
            <a:t>GSPR</a:t>
          </a:r>
          <a:endParaRPr lang="en-IE"/>
        </a:p>
      </dgm:t>
    </dgm:pt>
    <dgm:pt modelId="{ADDBD5B4-C965-4053-9CA6-39975E0DECAF}" type="parTrans" cxnId="{B2E2C33C-3862-4727-A9C8-8CD3A0220130}">
      <dgm:prSet/>
      <dgm:spPr/>
      <dgm:t>
        <a:bodyPr/>
        <a:lstStyle/>
        <a:p>
          <a:endParaRPr lang="en-IE"/>
        </a:p>
      </dgm:t>
    </dgm:pt>
    <dgm:pt modelId="{15458395-7713-4EC3-800B-0B7E731952F0}" type="sibTrans" cxnId="{B2E2C33C-3862-4727-A9C8-8CD3A0220130}">
      <dgm:prSet/>
      <dgm:spPr/>
      <dgm:t>
        <a:bodyPr/>
        <a:lstStyle/>
        <a:p>
          <a:endParaRPr lang="en-IE"/>
        </a:p>
      </dgm:t>
    </dgm:pt>
    <dgm:pt modelId="{EAB9E4ED-43EE-4BDB-9E1C-FD8A7AC89382}">
      <dgm:prSet/>
      <dgm:spPr/>
      <dgm:t>
        <a:bodyPr/>
        <a:lstStyle/>
        <a:p>
          <a:pPr rtl="0"/>
          <a:r>
            <a:rPr lang="en-IE" i="1" smtClean="0"/>
            <a:t>ISO / CS / Guidance</a:t>
          </a:r>
          <a:endParaRPr lang="en-IE"/>
        </a:p>
      </dgm:t>
    </dgm:pt>
    <dgm:pt modelId="{FC345DB7-4198-473E-BE82-50736C636ECB}" type="parTrans" cxnId="{1E33320E-E9D7-438C-80C9-4EFFD4AB41AF}">
      <dgm:prSet/>
      <dgm:spPr/>
      <dgm:t>
        <a:bodyPr/>
        <a:lstStyle/>
        <a:p>
          <a:endParaRPr lang="en-IE"/>
        </a:p>
      </dgm:t>
    </dgm:pt>
    <dgm:pt modelId="{CE421394-46D2-4F56-A1EA-13A2045597D8}" type="sibTrans" cxnId="{1E33320E-E9D7-438C-80C9-4EFFD4AB41AF}">
      <dgm:prSet/>
      <dgm:spPr/>
      <dgm:t>
        <a:bodyPr/>
        <a:lstStyle/>
        <a:p>
          <a:endParaRPr lang="en-IE"/>
        </a:p>
      </dgm:t>
    </dgm:pt>
    <dgm:pt modelId="{A54A572E-99E5-4EB0-9E9D-63AA1955294C}">
      <dgm:prSet/>
      <dgm:spPr/>
      <dgm:t>
        <a:bodyPr/>
        <a:lstStyle/>
        <a:p>
          <a:pPr rtl="0"/>
          <a:r>
            <a:rPr lang="en-IE" i="1" smtClean="0"/>
            <a:t>RMS</a:t>
          </a:r>
          <a:endParaRPr lang="en-IE"/>
        </a:p>
      </dgm:t>
    </dgm:pt>
    <dgm:pt modelId="{7E6C350B-9411-4E8A-9E3A-909DBC164B77}" type="parTrans" cxnId="{68DC2F1A-E944-4A96-8E29-E5606131B45D}">
      <dgm:prSet/>
      <dgm:spPr/>
      <dgm:t>
        <a:bodyPr/>
        <a:lstStyle/>
        <a:p>
          <a:endParaRPr lang="en-IE"/>
        </a:p>
      </dgm:t>
    </dgm:pt>
    <dgm:pt modelId="{7C16FD75-21A2-48E5-940D-6F63ECDB64E2}" type="sibTrans" cxnId="{68DC2F1A-E944-4A96-8E29-E5606131B45D}">
      <dgm:prSet/>
      <dgm:spPr/>
      <dgm:t>
        <a:bodyPr/>
        <a:lstStyle/>
        <a:p>
          <a:endParaRPr lang="en-IE"/>
        </a:p>
      </dgm:t>
    </dgm:pt>
    <dgm:pt modelId="{8A25666E-E5F9-447E-8C51-E759F1B83E72}">
      <dgm:prSet/>
      <dgm:spPr/>
      <dgm:t>
        <a:bodyPr/>
        <a:lstStyle/>
        <a:p>
          <a:pPr rtl="0"/>
          <a:r>
            <a:rPr lang="en-IE" i="1" smtClean="0"/>
            <a:t>Clinical evaluation</a:t>
          </a:r>
          <a:endParaRPr lang="en-IE"/>
        </a:p>
      </dgm:t>
    </dgm:pt>
    <dgm:pt modelId="{9B8C4824-3756-4249-86E5-D272B9DC3CC2}" type="parTrans" cxnId="{5B61B214-864D-4895-901F-AFFF08669E80}">
      <dgm:prSet/>
      <dgm:spPr/>
      <dgm:t>
        <a:bodyPr/>
        <a:lstStyle/>
        <a:p>
          <a:endParaRPr lang="en-IE"/>
        </a:p>
      </dgm:t>
    </dgm:pt>
    <dgm:pt modelId="{25EF9F43-4352-4A7B-90D3-71BF7F5AA744}" type="sibTrans" cxnId="{5B61B214-864D-4895-901F-AFFF08669E80}">
      <dgm:prSet/>
      <dgm:spPr/>
      <dgm:t>
        <a:bodyPr/>
        <a:lstStyle/>
        <a:p>
          <a:endParaRPr lang="en-IE"/>
        </a:p>
      </dgm:t>
    </dgm:pt>
    <dgm:pt modelId="{3BFB2111-F8EE-4219-929E-7046F82E15D5}">
      <dgm:prSet/>
      <dgm:spPr/>
      <dgm:t>
        <a:bodyPr/>
        <a:lstStyle/>
        <a:p>
          <a:pPr rtl="0"/>
          <a:r>
            <a:rPr lang="en-IE" i="1" smtClean="0"/>
            <a:t>The device they are assessing</a:t>
          </a:r>
          <a:endParaRPr lang="en-IE"/>
        </a:p>
      </dgm:t>
    </dgm:pt>
    <dgm:pt modelId="{03EB0469-FEC1-4BD2-AECA-345F4F945EB6}" type="parTrans" cxnId="{45A362C9-67D6-47A7-B93A-D1F7B1C8293D}">
      <dgm:prSet/>
      <dgm:spPr/>
      <dgm:t>
        <a:bodyPr/>
        <a:lstStyle/>
        <a:p>
          <a:endParaRPr lang="en-IE"/>
        </a:p>
      </dgm:t>
    </dgm:pt>
    <dgm:pt modelId="{031AD9AD-ED8D-4B6C-85DF-98AAA6CB2C16}" type="sibTrans" cxnId="{45A362C9-67D6-47A7-B93A-D1F7B1C8293D}">
      <dgm:prSet/>
      <dgm:spPr/>
      <dgm:t>
        <a:bodyPr/>
        <a:lstStyle/>
        <a:p>
          <a:endParaRPr lang="en-IE"/>
        </a:p>
      </dgm:t>
    </dgm:pt>
    <dgm:pt modelId="{66C1F6F0-A29A-4019-B41A-A7936B01723F}">
      <dgm:prSet/>
      <dgm:spPr/>
      <dgm:t>
        <a:bodyPr/>
        <a:lstStyle/>
        <a:p>
          <a:pPr rtl="0"/>
          <a:r>
            <a:rPr lang="en-IE" i="1" dirty="0" smtClean="0"/>
            <a:t>Conformity Procedures</a:t>
          </a:r>
          <a:endParaRPr lang="en-IE" dirty="0"/>
        </a:p>
      </dgm:t>
    </dgm:pt>
    <dgm:pt modelId="{C09FCE71-BC27-4570-930C-B01A9BC7EA82}" type="parTrans" cxnId="{744EAF0F-0137-41E6-91F9-4B2F4128FB48}">
      <dgm:prSet/>
      <dgm:spPr/>
      <dgm:t>
        <a:bodyPr/>
        <a:lstStyle/>
        <a:p>
          <a:endParaRPr lang="en-IE"/>
        </a:p>
      </dgm:t>
    </dgm:pt>
    <dgm:pt modelId="{6EC0DA16-0F94-4886-ADD0-3ECA56358AD1}" type="sibTrans" cxnId="{744EAF0F-0137-41E6-91F9-4B2F4128FB48}">
      <dgm:prSet/>
      <dgm:spPr/>
      <dgm:t>
        <a:bodyPr/>
        <a:lstStyle/>
        <a:p>
          <a:endParaRPr lang="en-IE"/>
        </a:p>
      </dgm:t>
    </dgm:pt>
    <dgm:pt modelId="{C43A194C-D43F-4B12-AF9D-6C73DBA1B488}" type="pres">
      <dgm:prSet presAssocID="{B0FD10F5-28C1-42A1-AC56-3A877E7C07EB}" presName="diagram" presStyleCnt="0">
        <dgm:presLayoutVars>
          <dgm:dir/>
          <dgm:resizeHandles val="exact"/>
        </dgm:presLayoutVars>
      </dgm:prSet>
      <dgm:spPr/>
      <dgm:t>
        <a:bodyPr/>
        <a:lstStyle/>
        <a:p>
          <a:endParaRPr lang="en-IE"/>
        </a:p>
      </dgm:t>
    </dgm:pt>
    <dgm:pt modelId="{90AA3D18-3CA0-4415-B619-B2E892B68A2A}" type="pres">
      <dgm:prSet presAssocID="{FA318D87-10F5-4C2D-8475-027C26793BF5}" presName="node" presStyleLbl="node1" presStyleIdx="0" presStyleCnt="6">
        <dgm:presLayoutVars>
          <dgm:bulletEnabled val="1"/>
        </dgm:presLayoutVars>
      </dgm:prSet>
      <dgm:spPr/>
      <dgm:t>
        <a:bodyPr/>
        <a:lstStyle/>
        <a:p>
          <a:endParaRPr lang="en-IE"/>
        </a:p>
      </dgm:t>
    </dgm:pt>
    <dgm:pt modelId="{CD57A37F-E862-4B87-824E-68D5EE32FCA9}" type="pres">
      <dgm:prSet presAssocID="{15458395-7713-4EC3-800B-0B7E731952F0}" presName="sibTrans" presStyleCnt="0"/>
      <dgm:spPr/>
    </dgm:pt>
    <dgm:pt modelId="{4A44986D-060C-4A8E-825F-1AD8C663ABD2}" type="pres">
      <dgm:prSet presAssocID="{EAB9E4ED-43EE-4BDB-9E1C-FD8A7AC89382}" presName="node" presStyleLbl="node1" presStyleIdx="1" presStyleCnt="6">
        <dgm:presLayoutVars>
          <dgm:bulletEnabled val="1"/>
        </dgm:presLayoutVars>
      </dgm:prSet>
      <dgm:spPr/>
      <dgm:t>
        <a:bodyPr/>
        <a:lstStyle/>
        <a:p>
          <a:endParaRPr lang="en-IE"/>
        </a:p>
      </dgm:t>
    </dgm:pt>
    <dgm:pt modelId="{BD86DDB7-2CF4-4826-B358-A351ED37E585}" type="pres">
      <dgm:prSet presAssocID="{CE421394-46D2-4F56-A1EA-13A2045597D8}" presName="sibTrans" presStyleCnt="0"/>
      <dgm:spPr/>
    </dgm:pt>
    <dgm:pt modelId="{210AA0A5-07D7-4D62-B7A7-3CA60174342C}" type="pres">
      <dgm:prSet presAssocID="{A54A572E-99E5-4EB0-9E9D-63AA1955294C}" presName="node" presStyleLbl="node1" presStyleIdx="2" presStyleCnt="6">
        <dgm:presLayoutVars>
          <dgm:bulletEnabled val="1"/>
        </dgm:presLayoutVars>
      </dgm:prSet>
      <dgm:spPr/>
      <dgm:t>
        <a:bodyPr/>
        <a:lstStyle/>
        <a:p>
          <a:endParaRPr lang="en-IE"/>
        </a:p>
      </dgm:t>
    </dgm:pt>
    <dgm:pt modelId="{AFABE019-A7A3-42FF-96CE-19F672D4B4C5}" type="pres">
      <dgm:prSet presAssocID="{7C16FD75-21A2-48E5-940D-6F63ECDB64E2}" presName="sibTrans" presStyleCnt="0"/>
      <dgm:spPr/>
    </dgm:pt>
    <dgm:pt modelId="{B78DCF75-0660-49D3-9A17-0729657D68D1}" type="pres">
      <dgm:prSet presAssocID="{8A25666E-E5F9-447E-8C51-E759F1B83E72}" presName="node" presStyleLbl="node1" presStyleIdx="3" presStyleCnt="6">
        <dgm:presLayoutVars>
          <dgm:bulletEnabled val="1"/>
        </dgm:presLayoutVars>
      </dgm:prSet>
      <dgm:spPr/>
      <dgm:t>
        <a:bodyPr/>
        <a:lstStyle/>
        <a:p>
          <a:endParaRPr lang="en-IE"/>
        </a:p>
      </dgm:t>
    </dgm:pt>
    <dgm:pt modelId="{EA002A40-C221-4369-B5EC-DC2F811CC22B}" type="pres">
      <dgm:prSet presAssocID="{25EF9F43-4352-4A7B-90D3-71BF7F5AA744}" presName="sibTrans" presStyleCnt="0"/>
      <dgm:spPr/>
    </dgm:pt>
    <dgm:pt modelId="{7B3498AA-A2A6-4A4D-84D2-70480F9D1EF2}" type="pres">
      <dgm:prSet presAssocID="{3BFB2111-F8EE-4219-929E-7046F82E15D5}" presName="node" presStyleLbl="node1" presStyleIdx="4" presStyleCnt="6">
        <dgm:presLayoutVars>
          <dgm:bulletEnabled val="1"/>
        </dgm:presLayoutVars>
      </dgm:prSet>
      <dgm:spPr/>
      <dgm:t>
        <a:bodyPr/>
        <a:lstStyle/>
        <a:p>
          <a:endParaRPr lang="en-IE"/>
        </a:p>
      </dgm:t>
    </dgm:pt>
    <dgm:pt modelId="{529818E8-3BF4-458A-9F88-04AF6682584D}" type="pres">
      <dgm:prSet presAssocID="{031AD9AD-ED8D-4B6C-85DF-98AAA6CB2C16}" presName="sibTrans" presStyleCnt="0"/>
      <dgm:spPr/>
    </dgm:pt>
    <dgm:pt modelId="{A6D7CCC9-5661-43AE-93AE-4F3A99CF2214}" type="pres">
      <dgm:prSet presAssocID="{66C1F6F0-A29A-4019-B41A-A7936B01723F}" presName="node" presStyleLbl="node1" presStyleIdx="5" presStyleCnt="6">
        <dgm:presLayoutVars>
          <dgm:bulletEnabled val="1"/>
        </dgm:presLayoutVars>
      </dgm:prSet>
      <dgm:spPr/>
      <dgm:t>
        <a:bodyPr/>
        <a:lstStyle/>
        <a:p>
          <a:endParaRPr lang="en-IE"/>
        </a:p>
      </dgm:t>
    </dgm:pt>
  </dgm:ptLst>
  <dgm:cxnLst>
    <dgm:cxn modelId="{69CC8751-86BB-415D-AB98-F07E4143A9EE}" type="presOf" srcId="{8A25666E-E5F9-447E-8C51-E759F1B83E72}" destId="{B78DCF75-0660-49D3-9A17-0729657D68D1}" srcOrd="0" destOrd="0" presId="urn:microsoft.com/office/officeart/2005/8/layout/default"/>
    <dgm:cxn modelId="{A525B9D7-2718-4EC8-A35C-F3A24E255085}" type="presOf" srcId="{B0FD10F5-28C1-42A1-AC56-3A877E7C07EB}" destId="{C43A194C-D43F-4B12-AF9D-6C73DBA1B488}" srcOrd="0" destOrd="0" presId="urn:microsoft.com/office/officeart/2005/8/layout/default"/>
    <dgm:cxn modelId="{1E33320E-E9D7-438C-80C9-4EFFD4AB41AF}" srcId="{B0FD10F5-28C1-42A1-AC56-3A877E7C07EB}" destId="{EAB9E4ED-43EE-4BDB-9E1C-FD8A7AC89382}" srcOrd="1" destOrd="0" parTransId="{FC345DB7-4198-473E-BE82-50736C636ECB}" sibTransId="{CE421394-46D2-4F56-A1EA-13A2045597D8}"/>
    <dgm:cxn modelId="{B2E2C33C-3862-4727-A9C8-8CD3A0220130}" srcId="{B0FD10F5-28C1-42A1-AC56-3A877E7C07EB}" destId="{FA318D87-10F5-4C2D-8475-027C26793BF5}" srcOrd="0" destOrd="0" parTransId="{ADDBD5B4-C965-4053-9CA6-39975E0DECAF}" sibTransId="{15458395-7713-4EC3-800B-0B7E731952F0}"/>
    <dgm:cxn modelId="{5B61B214-864D-4895-901F-AFFF08669E80}" srcId="{B0FD10F5-28C1-42A1-AC56-3A877E7C07EB}" destId="{8A25666E-E5F9-447E-8C51-E759F1B83E72}" srcOrd="3" destOrd="0" parTransId="{9B8C4824-3756-4249-86E5-D272B9DC3CC2}" sibTransId="{25EF9F43-4352-4A7B-90D3-71BF7F5AA744}"/>
    <dgm:cxn modelId="{45A362C9-67D6-47A7-B93A-D1F7B1C8293D}" srcId="{B0FD10F5-28C1-42A1-AC56-3A877E7C07EB}" destId="{3BFB2111-F8EE-4219-929E-7046F82E15D5}" srcOrd="4" destOrd="0" parTransId="{03EB0469-FEC1-4BD2-AECA-345F4F945EB6}" sibTransId="{031AD9AD-ED8D-4B6C-85DF-98AAA6CB2C16}"/>
    <dgm:cxn modelId="{AF503C0F-0D27-4A7C-BBE2-D412C6477CA0}" type="presOf" srcId="{66C1F6F0-A29A-4019-B41A-A7936B01723F}" destId="{A6D7CCC9-5661-43AE-93AE-4F3A99CF2214}" srcOrd="0" destOrd="0" presId="urn:microsoft.com/office/officeart/2005/8/layout/default"/>
    <dgm:cxn modelId="{E68A2D18-6FD4-40BA-9D63-D7871FF6F13B}" type="presOf" srcId="{A54A572E-99E5-4EB0-9E9D-63AA1955294C}" destId="{210AA0A5-07D7-4D62-B7A7-3CA60174342C}" srcOrd="0" destOrd="0" presId="urn:microsoft.com/office/officeart/2005/8/layout/default"/>
    <dgm:cxn modelId="{68DC2F1A-E944-4A96-8E29-E5606131B45D}" srcId="{B0FD10F5-28C1-42A1-AC56-3A877E7C07EB}" destId="{A54A572E-99E5-4EB0-9E9D-63AA1955294C}" srcOrd="2" destOrd="0" parTransId="{7E6C350B-9411-4E8A-9E3A-909DBC164B77}" sibTransId="{7C16FD75-21A2-48E5-940D-6F63ECDB64E2}"/>
    <dgm:cxn modelId="{89CB1916-76E2-462F-95B4-2B62333325D4}" type="presOf" srcId="{FA318D87-10F5-4C2D-8475-027C26793BF5}" destId="{90AA3D18-3CA0-4415-B619-B2E892B68A2A}" srcOrd="0" destOrd="0" presId="urn:microsoft.com/office/officeart/2005/8/layout/default"/>
    <dgm:cxn modelId="{BEC96155-3CE2-40F7-AD62-051BB988C554}" type="presOf" srcId="{3BFB2111-F8EE-4219-929E-7046F82E15D5}" destId="{7B3498AA-A2A6-4A4D-84D2-70480F9D1EF2}" srcOrd="0" destOrd="0" presId="urn:microsoft.com/office/officeart/2005/8/layout/default"/>
    <dgm:cxn modelId="{76C21F34-4791-40A3-ACD5-1FE8FFBD6263}" type="presOf" srcId="{EAB9E4ED-43EE-4BDB-9E1C-FD8A7AC89382}" destId="{4A44986D-060C-4A8E-825F-1AD8C663ABD2}" srcOrd="0" destOrd="0" presId="urn:microsoft.com/office/officeart/2005/8/layout/default"/>
    <dgm:cxn modelId="{744EAF0F-0137-41E6-91F9-4B2F4128FB48}" srcId="{B0FD10F5-28C1-42A1-AC56-3A877E7C07EB}" destId="{66C1F6F0-A29A-4019-B41A-A7936B01723F}" srcOrd="5" destOrd="0" parTransId="{C09FCE71-BC27-4570-930C-B01A9BC7EA82}" sibTransId="{6EC0DA16-0F94-4886-ADD0-3ECA56358AD1}"/>
    <dgm:cxn modelId="{1D589B09-8DF9-4E59-9E8E-E2192A3207AA}" type="presParOf" srcId="{C43A194C-D43F-4B12-AF9D-6C73DBA1B488}" destId="{90AA3D18-3CA0-4415-B619-B2E892B68A2A}" srcOrd="0" destOrd="0" presId="urn:microsoft.com/office/officeart/2005/8/layout/default"/>
    <dgm:cxn modelId="{8B35BD2C-A53D-4A3A-A933-FDE3F23E3BB9}" type="presParOf" srcId="{C43A194C-D43F-4B12-AF9D-6C73DBA1B488}" destId="{CD57A37F-E862-4B87-824E-68D5EE32FCA9}" srcOrd="1" destOrd="0" presId="urn:microsoft.com/office/officeart/2005/8/layout/default"/>
    <dgm:cxn modelId="{F8E4B389-C589-4E8A-BF70-87880B49A1F5}" type="presParOf" srcId="{C43A194C-D43F-4B12-AF9D-6C73DBA1B488}" destId="{4A44986D-060C-4A8E-825F-1AD8C663ABD2}" srcOrd="2" destOrd="0" presId="urn:microsoft.com/office/officeart/2005/8/layout/default"/>
    <dgm:cxn modelId="{FDB384FB-11B3-491E-8888-BA6A481BB341}" type="presParOf" srcId="{C43A194C-D43F-4B12-AF9D-6C73DBA1B488}" destId="{BD86DDB7-2CF4-4826-B358-A351ED37E585}" srcOrd="3" destOrd="0" presId="urn:microsoft.com/office/officeart/2005/8/layout/default"/>
    <dgm:cxn modelId="{D892460E-3561-4A16-9C43-75E996EDCE25}" type="presParOf" srcId="{C43A194C-D43F-4B12-AF9D-6C73DBA1B488}" destId="{210AA0A5-07D7-4D62-B7A7-3CA60174342C}" srcOrd="4" destOrd="0" presId="urn:microsoft.com/office/officeart/2005/8/layout/default"/>
    <dgm:cxn modelId="{2ECF9874-0F01-4793-B924-AABB97A03F29}" type="presParOf" srcId="{C43A194C-D43F-4B12-AF9D-6C73DBA1B488}" destId="{AFABE019-A7A3-42FF-96CE-19F672D4B4C5}" srcOrd="5" destOrd="0" presId="urn:microsoft.com/office/officeart/2005/8/layout/default"/>
    <dgm:cxn modelId="{6D71E70F-10CB-42BA-A089-BEBF845CC2C4}" type="presParOf" srcId="{C43A194C-D43F-4B12-AF9D-6C73DBA1B488}" destId="{B78DCF75-0660-49D3-9A17-0729657D68D1}" srcOrd="6" destOrd="0" presId="urn:microsoft.com/office/officeart/2005/8/layout/default"/>
    <dgm:cxn modelId="{F73F429F-9CB4-44ED-8340-B6CCE964F187}" type="presParOf" srcId="{C43A194C-D43F-4B12-AF9D-6C73DBA1B488}" destId="{EA002A40-C221-4369-B5EC-DC2F811CC22B}" srcOrd="7" destOrd="0" presId="urn:microsoft.com/office/officeart/2005/8/layout/default"/>
    <dgm:cxn modelId="{5BF54E42-C91A-4B90-9F2D-6AEF0929BD69}" type="presParOf" srcId="{C43A194C-D43F-4B12-AF9D-6C73DBA1B488}" destId="{7B3498AA-A2A6-4A4D-84D2-70480F9D1EF2}" srcOrd="8" destOrd="0" presId="urn:microsoft.com/office/officeart/2005/8/layout/default"/>
    <dgm:cxn modelId="{A24D7932-487C-4172-858E-7D9E11F7F1B0}" type="presParOf" srcId="{C43A194C-D43F-4B12-AF9D-6C73DBA1B488}" destId="{529818E8-3BF4-458A-9F88-04AF6682584D}" srcOrd="9" destOrd="0" presId="urn:microsoft.com/office/officeart/2005/8/layout/default"/>
    <dgm:cxn modelId="{47D1D389-DDE7-4BCB-A029-5A53D8454365}" type="presParOf" srcId="{C43A194C-D43F-4B12-AF9D-6C73DBA1B488}" destId="{A6D7CCC9-5661-43AE-93AE-4F3A99CF221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D80FF5-767F-4A1E-AAAE-247BA5B9A1CB}" type="doc">
      <dgm:prSet loTypeId="urn:microsoft.com/office/officeart/2005/8/layout/hProcess3" loCatId="process" qsTypeId="urn:microsoft.com/office/officeart/2005/8/quickstyle/simple1" qsCatId="simple" csTypeId="urn:microsoft.com/office/officeart/2005/8/colors/accent2_3" csCatId="accent2"/>
      <dgm:spPr/>
      <dgm:t>
        <a:bodyPr/>
        <a:lstStyle/>
        <a:p>
          <a:endParaRPr lang="en-IE"/>
        </a:p>
      </dgm:t>
    </dgm:pt>
    <dgm:pt modelId="{2D28C04E-0E99-484C-A5E5-573C5C9C05D5}">
      <dgm:prSet/>
      <dgm:spPr/>
      <dgm:t>
        <a:bodyPr/>
        <a:lstStyle/>
        <a:p>
          <a:pPr rtl="0"/>
          <a:r>
            <a:rPr lang="en-IE" i="1" smtClean="0"/>
            <a:t>NB Employees</a:t>
          </a:r>
          <a:endParaRPr lang="en-IE"/>
        </a:p>
      </dgm:t>
    </dgm:pt>
    <dgm:pt modelId="{5789B1F7-ED1A-4879-BBE4-097BCE36A744}" type="parTrans" cxnId="{0148AA75-0031-467B-A187-5F61C812958F}">
      <dgm:prSet/>
      <dgm:spPr/>
      <dgm:t>
        <a:bodyPr/>
        <a:lstStyle/>
        <a:p>
          <a:endParaRPr lang="en-IE"/>
        </a:p>
      </dgm:t>
    </dgm:pt>
    <dgm:pt modelId="{DE27B33E-5A22-4888-AEF3-B8F8EA897868}" type="sibTrans" cxnId="{0148AA75-0031-467B-A187-5F61C812958F}">
      <dgm:prSet/>
      <dgm:spPr/>
      <dgm:t>
        <a:bodyPr/>
        <a:lstStyle/>
        <a:p>
          <a:endParaRPr lang="en-IE"/>
        </a:p>
      </dgm:t>
    </dgm:pt>
    <dgm:pt modelId="{A9D01ED1-1E29-4248-9163-6DD22CFB68F0}">
      <dgm:prSet/>
      <dgm:spPr/>
      <dgm:t>
        <a:bodyPr/>
        <a:lstStyle/>
        <a:p>
          <a:pPr rtl="0"/>
          <a:r>
            <a:rPr lang="en-IE" i="1" smtClean="0"/>
            <a:t>External Clinical Experts</a:t>
          </a:r>
          <a:endParaRPr lang="en-IE"/>
        </a:p>
      </dgm:t>
    </dgm:pt>
    <dgm:pt modelId="{4F4E5612-47D0-4A3B-8979-3DCE1BD43F72}" type="parTrans" cxnId="{7DDC8BE1-D89A-43E7-A634-FB646056CC70}">
      <dgm:prSet/>
      <dgm:spPr/>
      <dgm:t>
        <a:bodyPr/>
        <a:lstStyle/>
        <a:p>
          <a:endParaRPr lang="en-IE"/>
        </a:p>
      </dgm:t>
    </dgm:pt>
    <dgm:pt modelId="{3FC74B82-4F58-46AA-B47E-7CAA24632E37}" type="sibTrans" cxnId="{7DDC8BE1-D89A-43E7-A634-FB646056CC70}">
      <dgm:prSet/>
      <dgm:spPr/>
      <dgm:t>
        <a:bodyPr/>
        <a:lstStyle/>
        <a:p>
          <a:endParaRPr lang="en-IE"/>
        </a:p>
      </dgm:t>
    </dgm:pt>
    <dgm:pt modelId="{C708BED4-D75E-4B5C-96A0-8C8EA55ADA73}">
      <dgm:prSet/>
      <dgm:spPr/>
      <dgm:t>
        <a:bodyPr/>
        <a:lstStyle/>
        <a:p>
          <a:pPr rtl="0"/>
          <a:r>
            <a:rPr lang="en-IE" i="1" smtClean="0"/>
            <a:t>Decision maker on CE marking</a:t>
          </a:r>
          <a:endParaRPr lang="en-IE"/>
        </a:p>
      </dgm:t>
    </dgm:pt>
    <dgm:pt modelId="{79ED9C0E-5626-402E-8EF1-0C2AF5AE53E6}" type="parTrans" cxnId="{9C0A0042-4245-4E95-B2E0-86B90184D0A6}">
      <dgm:prSet/>
      <dgm:spPr/>
      <dgm:t>
        <a:bodyPr/>
        <a:lstStyle/>
        <a:p>
          <a:endParaRPr lang="en-IE"/>
        </a:p>
      </dgm:t>
    </dgm:pt>
    <dgm:pt modelId="{39F82DF0-2EAC-427F-81DC-2C99042930F0}" type="sibTrans" cxnId="{9C0A0042-4245-4E95-B2E0-86B90184D0A6}">
      <dgm:prSet/>
      <dgm:spPr/>
      <dgm:t>
        <a:bodyPr/>
        <a:lstStyle/>
        <a:p>
          <a:endParaRPr lang="en-IE"/>
        </a:p>
      </dgm:t>
    </dgm:pt>
    <dgm:pt modelId="{2D4E3149-1220-4D94-A580-E2457BF77E74}" type="pres">
      <dgm:prSet presAssocID="{C3D80FF5-767F-4A1E-AAAE-247BA5B9A1CB}" presName="Name0" presStyleCnt="0">
        <dgm:presLayoutVars>
          <dgm:dir/>
          <dgm:animLvl val="lvl"/>
          <dgm:resizeHandles val="exact"/>
        </dgm:presLayoutVars>
      </dgm:prSet>
      <dgm:spPr/>
      <dgm:t>
        <a:bodyPr/>
        <a:lstStyle/>
        <a:p>
          <a:endParaRPr lang="en-IE"/>
        </a:p>
      </dgm:t>
    </dgm:pt>
    <dgm:pt modelId="{251706E3-2378-4506-A60C-71E2C12DF656}" type="pres">
      <dgm:prSet presAssocID="{C3D80FF5-767F-4A1E-AAAE-247BA5B9A1CB}" presName="dummy" presStyleCnt="0"/>
      <dgm:spPr/>
    </dgm:pt>
    <dgm:pt modelId="{1DCEEB73-1964-45A0-9EFB-FFD875890B6E}" type="pres">
      <dgm:prSet presAssocID="{C3D80FF5-767F-4A1E-AAAE-247BA5B9A1CB}" presName="linH" presStyleCnt="0"/>
      <dgm:spPr/>
    </dgm:pt>
    <dgm:pt modelId="{E9F0F1FC-8981-4824-8551-FFE6C11929EB}" type="pres">
      <dgm:prSet presAssocID="{C3D80FF5-767F-4A1E-AAAE-247BA5B9A1CB}" presName="padding1" presStyleCnt="0"/>
      <dgm:spPr/>
    </dgm:pt>
    <dgm:pt modelId="{CDBEAF64-F9F3-4738-9125-593649379BD5}" type="pres">
      <dgm:prSet presAssocID="{2D28C04E-0E99-484C-A5E5-573C5C9C05D5}" presName="linV" presStyleCnt="0"/>
      <dgm:spPr/>
    </dgm:pt>
    <dgm:pt modelId="{3682902B-9A62-41CE-9492-B45FE04EEEAE}" type="pres">
      <dgm:prSet presAssocID="{2D28C04E-0E99-484C-A5E5-573C5C9C05D5}" presName="spVertical1" presStyleCnt="0"/>
      <dgm:spPr/>
    </dgm:pt>
    <dgm:pt modelId="{EA0DADBB-5501-4B1B-8F4A-0C34FEDD3B12}" type="pres">
      <dgm:prSet presAssocID="{2D28C04E-0E99-484C-A5E5-573C5C9C05D5}" presName="parTx" presStyleLbl="revTx" presStyleIdx="0" presStyleCnt="3">
        <dgm:presLayoutVars>
          <dgm:chMax val="0"/>
          <dgm:chPref val="0"/>
          <dgm:bulletEnabled val="1"/>
        </dgm:presLayoutVars>
      </dgm:prSet>
      <dgm:spPr/>
      <dgm:t>
        <a:bodyPr/>
        <a:lstStyle/>
        <a:p>
          <a:endParaRPr lang="en-IE"/>
        </a:p>
      </dgm:t>
    </dgm:pt>
    <dgm:pt modelId="{CAFC7641-AB87-4C9C-BAB9-CF8CFA77F658}" type="pres">
      <dgm:prSet presAssocID="{2D28C04E-0E99-484C-A5E5-573C5C9C05D5}" presName="spVertical2" presStyleCnt="0"/>
      <dgm:spPr/>
    </dgm:pt>
    <dgm:pt modelId="{BDEA6D9F-BECA-4647-B270-771489F7718E}" type="pres">
      <dgm:prSet presAssocID="{2D28C04E-0E99-484C-A5E5-573C5C9C05D5}" presName="spVertical3" presStyleCnt="0"/>
      <dgm:spPr/>
    </dgm:pt>
    <dgm:pt modelId="{A5060B29-EDB2-44AF-84B0-89144EA72B3A}" type="pres">
      <dgm:prSet presAssocID="{DE27B33E-5A22-4888-AEF3-B8F8EA897868}" presName="space" presStyleCnt="0"/>
      <dgm:spPr/>
    </dgm:pt>
    <dgm:pt modelId="{D083B47B-C92A-40B5-BFA7-594215C74637}" type="pres">
      <dgm:prSet presAssocID="{A9D01ED1-1E29-4248-9163-6DD22CFB68F0}" presName="linV" presStyleCnt="0"/>
      <dgm:spPr/>
    </dgm:pt>
    <dgm:pt modelId="{173CAFA9-ADE3-40E4-BF88-42ABBA86E6AD}" type="pres">
      <dgm:prSet presAssocID="{A9D01ED1-1E29-4248-9163-6DD22CFB68F0}" presName="spVertical1" presStyleCnt="0"/>
      <dgm:spPr/>
    </dgm:pt>
    <dgm:pt modelId="{E79C2DA3-FF71-48E9-B86C-60B165C6C816}" type="pres">
      <dgm:prSet presAssocID="{A9D01ED1-1E29-4248-9163-6DD22CFB68F0}" presName="parTx" presStyleLbl="revTx" presStyleIdx="1" presStyleCnt="3">
        <dgm:presLayoutVars>
          <dgm:chMax val="0"/>
          <dgm:chPref val="0"/>
          <dgm:bulletEnabled val="1"/>
        </dgm:presLayoutVars>
      </dgm:prSet>
      <dgm:spPr/>
      <dgm:t>
        <a:bodyPr/>
        <a:lstStyle/>
        <a:p>
          <a:endParaRPr lang="en-IE"/>
        </a:p>
      </dgm:t>
    </dgm:pt>
    <dgm:pt modelId="{8F9C73AD-59A1-4C0F-8A5A-A670A72C18E8}" type="pres">
      <dgm:prSet presAssocID="{A9D01ED1-1E29-4248-9163-6DD22CFB68F0}" presName="spVertical2" presStyleCnt="0"/>
      <dgm:spPr/>
    </dgm:pt>
    <dgm:pt modelId="{CF9E3081-5725-43CF-8563-96688469F6BA}" type="pres">
      <dgm:prSet presAssocID="{A9D01ED1-1E29-4248-9163-6DD22CFB68F0}" presName="spVertical3" presStyleCnt="0"/>
      <dgm:spPr/>
    </dgm:pt>
    <dgm:pt modelId="{37BF695B-5FB5-4DC1-A54F-D5C99B3686E5}" type="pres">
      <dgm:prSet presAssocID="{3FC74B82-4F58-46AA-B47E-7CAA24632E37}" presName="space" presStyleCnt="0"/>
      <dgm:spPr/>
    </dgm:pt>
    <dgm:pt modelId="{FA662201-A924-49F4-BC69-42BFEE00BC8E}" type="pres">
      <dgm:prSet presAssocID="{C708BED4-D75E-4B5C-96A0-8C8EA55ADA73}" presName="linV" presStyleCnt="0"/>
      <dgm:spPr/>
    </dgm:pt>
    <dgm:pt modelId="{7B3A449E-3146-4DF4-9BF4-4D5A7995AB38}" type="pres">
      <dgm:prSet presAssocID="{C708BED4-D75E-4B5C-96A0-8C8EA55ADA73}" presName="spVertical1" presStyleCnt="0"/>
      <dgm:spPr/>
    </dgm:pt>
    <dgm:pt modelId="{85E9F8F7-ABA3-4B75-8FB8-47B9006DA040}" type="pres">
      <dgm:prSet presAssocID="{C708BED4-D75E-4B5C-96A0-8C8EA55ADA73}" presName="parTx" presStyleLbl="revTx" presStyleIdx="2" presStyleCnt="3">
        <dgm:presLayoutVars>
          <dgm:chMax val="0"/>
          <dgm:chPref val="0"/>
          <dgm:bulletEnabled val="1"/>
        </dgm:presLayoutVars>
      </dgm:prSet>
      <dgm:spPr/>
      <dgm:t>
        <a:bodyPr/>
        <a:lstStyle/>
        <a:p>
          <a:endParaRPr lang="en-IE"/>
        </a:p>
      </dgm:t>
    </dgm:pt>
    <dgm:pt modelId="{D31CAA5D-93E9-4588-A5DC-3B8B910FF2B8}" type="pres">
      <dgm:prSet presAssocID="{C708BED4-D75E-4B5C-96A0-8C8EA55ADA73}" presName="spVertical2" presStyleCnt="0"/>
      <dgm:spPr/>
    </dgm:pt>
    <dgm:pt modelId="{F6F77B24-7501-4317-9EA3-8D600EE34CC8}" type="pres">
      <dgm:prSet presAssocID="{C708BED4-D75E-4B5C-96A0-8C8EA55ADA73}" presName="spVertical3" presStyleCnt="0"/>
      <dgm:spPr/>
    </dgm:pt>
    <dgm:pt modelId="{111BDBD4-93D3-4462-ADA4-9CE7AB8B2A96}" type="pres">
      <dgm:prSet presAssocID="{C3D80FF5-767F-4A1E-AAAE-247BA5B9A1CB}" presName="padding2" presStyleCnt="0"/>
      <dgm:spPr/>
    </dgm:pt>
    <dgm:pt modelId="{E13B7B52-6777-4BEE-95D7-64E28A46B772}" type="pres">
      <dgm:prSet presAssocID="{C3D80FF5-767F-4A1E-AAAE-247BA5B9A1CB}" presName="negArrow" presStyleCnt="0"/>
      <dgm:spPr/>
    </dgm:pt>
    <dgm:pt modelId="{0511B97B-749A-4B42-93B4-B6BA4715AF2F}" type="pres">
      <dgm:prSet presAssocID="{C3D80FF5-767F-4A1E-AAAE-247BA5B9A1CB}" presName="backgroundArrow" presStyleLbl="node1" presStyleIdx="0" presStyleCnt="1" custLinFactNeighborX="135"/>
      <dgm:spPr>
        <a:solidFill>
          <a:schemeClr val="accent6">
            <a:lumMod val="60000"/>
            <a:lumOff val="40000"/>
          </a:schemeClr>
        </a:solidFill>
      </dgm:spPr>
      <dgm:t>
        <a:bodyPr/>
        <a:lstStyle/>
        <a:p>
          <a:endParaRPr lang="en-IE"/>
        </a:p>
      </dgm:t>
    </dgm:pt>
  </dgm:ptLst>
  <dgm:cxnLst>
    <dgm:cxn modelId="{89AF8D75-458B-4001-B439-69586A05C420}" type="presOf" srcId="{A9D01ED1-1E29-4248-9163-6DD22CFB68F0}" destId="{E79C2DA3-FF71-48E9-B86C-60B165C6C816}" srcOrd="0" destOrd="0" presId="urn:microsoft.com/office/officeart/2005/8/layout/hProcess3"/>
    <dgm:cxn modelId="{EE7D81D5-3F7B-40BC-8C08-19FC3FB7A904}" type="presOf" srcId="{C3D80FF5-767F-4A1E-AAAE-247BA5B9A1CB}" destId="{2D4E3149-1220-4D94-A580-E2457BF77E74}" srcOrd="0" destOrd="0" presId="urn:microsoft.com/office/officeart/2005/8/layout/hProcess3"/>
    <dgm:cxn modelId="{7DDC8BE1-D89A-43E7-A634-FB646056CC70}" srcId="{C3D80FF5-767F-4A1E-AAAE-247BA5B9A1CB}" destId="{A9D01ED1-1E29-4248-9163-6DD22CFB68F0}" srcOrd="1" destOrd="0" parTransId="{4F4E5612-47D0-4A3B-8979-3DCE1BD43F72}" sibTransId="{3FC74B82-4F58-46AA-B47E-7CAA24632E37}"/>
    <dgm:cxn modelId="{0148AA75-0031-467B-A187-5F61C812958F}" srcId="{C3D80FF5-767F-4A1E-AAAE-247BA5B9A1CB}" destId="{2D28C04E-0E99-484C-A5E5-573C5C9C05D5}" srcOrd="0" destOrd="0" parTransId="{5789B1F7-ED1A-4879-BBE4-097BCE36A744}" sibTransId="{DE27B33E-5A22-4888-AEF3-B8F8EA897868}"/>
    <dgm:cxn modelId="{0BC4A230-BE05-41D1-9859-1AA6DFAC63A9}" type="presOf" srcId="{2D28C04E-0E99-484C-A5E5-573C5C9C05D5}" destId="{EA0DADBB-5501-4B1B-8F4A-0C34FEDD3B12}" srcOrd="0" destOrd="0" presId="urn:microsoft.com/office/officeart/2005/8/layout/hProcess3"/>
    <dgm:cxn modelId="{9C0A0042-4245-4E95-B2E0-86B90184D0A6}" srcId="{C3D80FF5-767F-4A1E-AAAE-247BA5B9A1CB}" destId="{C708BED4-D75E-4B5C-96A0-8C8EA55ADA73}" srcOrd="2" destOrd="0" parTransId="{79ED9C0E-5626-402E-8EF1-0C2AF5AE53E6}" sibTransId="{39F82DF0-2EAC-427F-81DC-2C99042930F0}"/>
    <dgm:cxn modelId="{EF26BDDE-B510-4D62-AE52-1DFBC82440FD}" type="presOf" srcId="{C708BED4-D75E-4B5C-96A0-8C8EA55ADA73}" destId="{85E9F8F7-ABA3-4B75-8FB8-47B9006DA040}" srcOrd="0" destOrd="0" presId="urn:microsoft.com/office/officeart/2005/8/layout/hProcess3"/>
    <dgm:cxn modelId="{4CDBA2AA-F9F4-4B34-9332-A18235F33F62}" type="presParOf" srcId="{2D4E3149-1220-4D94-A580-E2457BF77E74}" destId="{251706E3-2378-4506-A60C-71E2C12DF656}" srcOrd="0" destOrd="0" presId="urn:microsoft.com/office/officeart/2005/8/layout/hProcess3"/>
    <dgm:cxn modelId="{A7D5CCE4-A0AA-4F96-942F-9C88A66A5B89}" type="presParOf" srcId="{2D4E3149-1220-4D94-A580-E2457BF77E74}" destId="{1DCEEB73-1964-45A0-9EFB-FFD875890B6E}" srcOrd="1" destOrd="0" presId="urn:microsoft.com/office/officeart/2005/8/layout/hProcess3"/>
    <dgm:cxn modelId="{5325EF34-01BC-45CD-84D0-2CCD721D20F2}" type="presParOf" srcId="{1DCEEB73-1964-45A0-9EFB-FFD875890B6E}" destId="{E9F0F1FC-8981-4824-8551-FFE6C11929EB}" srcOrd="0" destOrd="0" presId="urn:microsoft.com/office/officeart/2005/8/layout/hProcess3"/>
    <dgm:cxn modelId="{A67EB736-BE78-4550-B60F-3DC685E61101}" type="presParOf" srcId="{1DCEEB73-1964-45A0-9EFB-FFD875890B6E}" destId="{CDBEAF64-F9F3-4738-9125-593649379BD5}" srcOrd="1" destOrd="0" presId="urn:microsoft.com/office/officeart/2005/8/layout/hProcess3"/>
    <dgm:cxn modelId="{EC766ED2-EACD-4603-A174-7FBC007D6046}" type="presParOf" srcId="{CDBEAF64-F9F3-4738-9125-593649379BD5}" destId="{3682902B-9A62-41CE-9492-B45FE04EEEAE}" srcOrd="0" destOrd="0" presId="urn:microsoft.com/office/officeart/2005/8/layout/hProcess3"/>
    <dgm:cxn modelId="{C7662A88-2ADB-42DE-9863-2872C4D39187}" type="presParOf" srcId="{CDBEAF64-F9F3-4738-9125-593649379BD5}" destId="{EA0DADBB-5501-4B1B-8F4A-0C34FEDD3B12}" srcOrd="1" destOrd="0" presId="urn:microsoft.com/office/officeart/2005/8/layout/hProcess3"/>
    <dgm:cxn modelId="{BFA7A6CA-33E5-4976-ADCF-142337378CBB}" type="presParOf" srcId="{CDBEAF64-F9F3-4738-9125-593649379BD5}" destId="{CAFC7641-AB87-4C9C-BAB9-CF8CFA77F658}" srcOrd="2" destOrd="0" presId="urn:microsoft.com/office/officeart/2005/8/layout/hProcess3"/>
    <dgm:cxn modelId="{E94C2EF6-7AE6-4956-8E0A-3E67DD4834D0}" type="presParOf" srcId="{CDBEAF64-F9F3-4738-9125-593649379BD5}" destId="{BDEA6D9F-BECA-4647-B270-771489F7718E}" srcOrd="3" destOrd="0" presId="urn:microsoft.com/office/officeart/2005/8/layout/hProcess3"/>
    <dgm:cxn modelId="{AFA7678E-74A1-4D3D-8790-720C74F82E3F}" type="presParOf" srcId="{1DCEEB73-1964-45A0-9EFB-FFD875890B6E}" destId="{A5060B29-EDB2-44AF-84B0-89144EA72B3A}" srcOrd="2" destOrd="0" presId="urn:microsoft.com/office/officeart/2005/8/layout/hProcess3"/>
    <dgm:cxn modelId="{9DFB04F1-B3A0-484D-A9CB-FC7385BCBBDA}" type="presParOf" srcId="{1DCEEB73-1964-45A0-9EFB-FFD875890B6E}" destId="{D083B47B-C92A-40B5-BFA7-594215C74637}" srcOrd="3" destOrd="0" presId="urn:microsoft.com/office/officeart/2005/8/layout/hProcess3"/>
    <dgm:cxn modelId="{3D76CA0C-84A9-4D22-9A46-B8332DD10E0A}" type="presParOf" srcId="{D083B47B-C92A-40B5-BFA7-594215C74637}" destId="{173CAFA9-ADE3-40E4-BF88-42ABBA86E6AD}" srcOrd="0" destOrd="0" presId="urn:microsoft.com/office/officeart/2005/8/layout/hProcess3"/>
    <dgm:cxn modelId="{BEE8844E-6C91-48E8-9857-76BAFEC4B23C}" type="presParOf" srcId="{D083B47B-C92A-40B5-BFA7-594215C74637}" destId="{E79C2DA3-FF71-48E9-B86C-60B165C6C816}" srcOrd="1" destOrd="0" presId="urn:microsoft.com/office/officeart/2005/8/layout/hProcess3"/>
    <dgm:cxn modelId="{4104FE3F-E384-49E4-A6D4-40C297D0006F}" type="presParOf" srcId="{D083B47B-C92A-40B5-BFA7-594215C74637}" destId="{8F9C73AD-59A1-4C0F-8A5A-A670A72C18E8}" srcOrd="2" destOrd="0" presId="urn:microsoft.com/office/officeart/2005/8/layout/hProcess3"/>
    <dgm:cxn modelId="{A587EF54-F86C-4222-AC2F-0C7BCADE1F02}" type="presParOf" srcId="{D083B47B-C92A-40B5-BFA7-594215C74637}" destId="{CF9E3081-5725-43CF-8563-96688469F6BA}" srcOrd="3" destOrd="0" presId="urn:microsoft.com/office/officeart/2005/8/layout/hProcess3"/>
    <dgm:cxn modelId="{91E4CC96-3646-483F-B473-A146B5FC35D3}" type="presParOf" srcId="{1DCEEB73-1964-45A0-9EFB-FFD875890B6E}" destId="{37BF695B-5FB5-4DC1-A54F-D5C99B3686E5}" srcOrd="4" destOrd="0" presId="urn:microsoft.com/office/officeart/2005/8/layout/hProcess3"/>
    <dgm:cxn modelId="{82389136-0C8A-4E3E-BE30-2BDB100E5637}" type="presParOf" srcId="{1DCEEB73-1964-45A0-9EFB-FFD875890B6E}" destId="{FA662201-A924-49F4-BC69-42BFEE00BC8E}" srcOrd="5" destOrd="0" presId="urn:microsoft.com/office/officeart/2005/8/layout/hProcess3"/>
    <dgm:cxn modelId="{8BD486B4-368D-4702-86C5-0DE4BEF715A4}" type="presParOf" srcId="{FA662201-A924-49F4-BC69-42BFEE00BC8E}" destId="{7B3A449E-3146-4DF4-9BF4-4D5A7995AB38}" srcOrd="0" destOrd="0" presId="urn:microsoft.com/office/officeart/2005/8/layout/hProcess3"/>
    <dgm:cxn modelId="{E40F9DAC-7ED0-4B47-B0B1-15268E05CA2F}" type="presParOf" srcId="{FA662201-A924-49F4-BC69-42BFEE00BC8E}" destId="{85E9F8F7-ABA3-4B75-8FB8-47B9006DA040}" srcOrd="1" destOrd="0" presId="urn:microsoft.com/office/officeart/2005/8/layout/hProcess3"/>
    <dgm:cxn modelId="{125E6798-70D3-470E-9510-15ECC1E5710D}" type="presParOf" srcId="{FA662201-A924-49F4-BC69-42BFEE00BC8E}" destId="{D31CAA5D-93E9-4588-A5DC-3B8B910FF2B8}" srcOrd="2" destOrd="0" presId="urn:microsoft.com/office/officeart/2005/8/layout/hProcess3"/>
    <dgm:cxn modelId="{C7259F5C-5D02-4789-92E4-BC9A56F9F27F}" type="presParOf" srcId="{FA662201-A924-49F4-BC69-42BFEE00BC8E}" destId="{F6F77B24-7501-4317-9EA3-8D600EE34CC8}" srcOrd="3" destOrd="0" presId="urn:microsoft.com/office/officeart/2005/8/layout/hProcess3"/>
    <dgm:cxn modelId="{70DE6AEA-F7D4-422F-90E6-68A0ECE7AED8}" type="presParOf" srcId="{1DCEEB73-1964-45A0-9EFB-FFD875890B6E}" destId="{111BDBD4-93D3-4462-ADA4-9CE7AB8B2A96}" srcOrd="6" destOrd="0" presId="urn:microsoft.com/office/officeart/2005/8/layout/hProcess3"/>
    <dgm:cxn modelId="{112A10B1-2028-4749-B140-9B8F788319C6}" type="presParOf" srcId="{1DCEEB73-1964-45A0-9EFB-FFD875890B6E}" destId="{E13B7B52-6777-4BEE-95D7-64E28A46B772}" srcOrd="7" destOrd="0" presId="urn:microsoft.com/office/officeart/2005/8/layout/hProcess3"/>
    <dgm:cxn modelId="{56D7B88F-BDDC-451B-BA60-CD5BF545F2F3}" type="presParOf" srcId="{1DCEEB73-1964-45A0-9EFB-FFD875890B6E}" destId="{0511B97B-749A-4B42-93B4-B6BA4715AF2F}"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AAE091-FAF5-4F1D-9D67-449B12242BC9}"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IE"/>
        </a:p>
      </dgm:t>
    </dgm:pt>
    <dgm:pt modelId="{9A5BE656-8A7A-4EE3-A132-C234053A2120}">
      <dgm:prSet/>
      <dgm:spPr/>
      <dgm:t>
        <a:bodyPr/>
        <a:lstStyle/>
        <a:p>
          <a:pPr rtl="0"/>
          <a:r>
            <a:rPr lang="en-IE" i="0" dirty="0" smtClean="0"/>
            <a:t>PMCF Plan, PMS Plan, PSUR (</a:t>
          </a:r>
          <a:r>
            <a:rPr lang="en-IE" i="0" dirty="0" err="1" smtClean="0"/>
            <a:t>IIb</a:t>
          </a:r>
          <a:r>
            <a:rPr lang="en-IE" i="0" dirty="0" smtClean="0"/>
            <a:t> + III)</a:t>
          </a:r>
          <a:endParaRPr lang="en-IE" i="0" dirty="0"/>
        </a:p>
      </dgm:t>
    </dgm:pt>
    <dgm:pt modelId="{F9958F02-0775-4E51-8326-510D47541733}" type="parTrans" cxnId="{A719737D-C9AB-46A6-AB83-8D18C5FAFC6D}">
      <dgm:prSet/>
      <dgm:spPr/>
      <dgm:t>
        <a:bodyPr/>
        <a:lstStyle/>
        <a:p>
          <a:endParaRPr lang="en-IE"/>
        </a:p>
      </dgm:t>
    </dgm:pt>
    <dgm:pt modelId="{F9F8549E-BD8A-403D-95E4-EFC686EA2B56}" type="sibTrans" cxnId="{A719737D-C9AB-46A6-AB83-8D18C5FAFC6D}">
      <dgm:prSet/>
      <dgm:spPr/>
      <dgm:t>
        <a:bodyPr/>
        <a:lstStyle/>
        <a:p>
          <a:endParaRPr lang="en-IE"/>
        </a:p>
      </dgm:t>
    </dgm:pt>
    <dgm:pt modelId="{EDB45305-0373-4294-96E7-5292385204B5}">
      <dgm:prSet/>
      <dgm:spPr/>
      <dgm:t>
        <a:bodyPr/>
        <a:lstStyle/>
        <a:p>
          <a:pPr rtl="0"/>
          <a:r>
            <a:rPr lang="en-IE" i="0" dirty="0" smtClean="0"/>
            <a:t>PMCF Evaluation Report + SSCP (III and implantable)</a:t>
          </a:r>
          <a:endParaRPr lang="en-IE" i="0" dirty="0"/>
        </a:p>
      </dgm:t>
    </dgm:pt>
    <dgm:pt modelId="{5DF82527-07F5-49BA-A68B-B3F5CBE90E65}" type="parTrans" cxnId="{518F0965-35BA-482A-8C02-3AB00D4F0BFE}">
      <dgm:prSet/>
      <dgm:spPr/>
      <dgm:t>
        <a:bodyPr/>
        <a:lstStyle/>
        <a:p>
          <a:endParaRPr lang="en-IE"/>
        </a:p>
      </dgm:t>
    </dgm:pt>
    <dgm:pt modelId="{9DDA6913-2380-48ED-8C30-DCEFB1523345}" type="sibTrans" cxnId="{518F0965-35BA-482A-8C02-3AB00D4F0BFE}">
      <dgm:prSet/>
      <dgm:spPr/>
      <dgm:t>
        <a:bodyPr/>
        <a:lstStyle/>
        <a:p>
          <a:endParaRPr lang="en-IE"/>
        </a:p>
      </dgm:t>
    </dgm:pt>
    <dgm:pt modelId="{CC045424-DAE0-464D-97C4-25B7FDCD5ABB}">
      <dgm:prSet/>
      <dgm:spPr/>
      <dgm:t>
        <a:bodyPr/>
        <a:lstStyle/>
        <a:p>
          <a:r>
            <a:rPr lang="en-IE" i="0" dirty="0" smtClean="0"/>
            <a:t>CER / CEAR</a:t>
          </a:r>
          <a:endParaRPr lang="en-IE" i="0" dirty="0"/>
        </a:p>
      </dgm:t>
    </dgm:pt>
    <dgm:pt modelId="{69AD55DB-A6C1-4A1B-982C-11842833F578}" type="parTrans" cxnId="{EB846C1A-9D0B-4F6C-8520-80F49BF35AEF}">
      <dgm:prSet/>
      <dgm:spPr/>
      <dgm:t>
        <a:bodyPr/>
        <a:lstStyle/>
        <a:p>
          <a:endParaRPr lang="en-IE"/>
        </a:p>
      </dgm:t>
    </dgm:pt>
    <dgm:pt modelId="{9171CD80-7F2C-4DC5-9042-D35D9F2FD664}" type="sibTrans" cxnId="{EB846C1A-9D0B-4F6C-8520-80F49BF35AEF}">
      <dgm:prSet/>
      <dgm:spPr/>
      <dgm:t>
        <a:bodyPr/>
        <a:lstStyle/>
        <a:p>
          <a:endParaRPr lang="en-IE"/>
        </a:p>
      </dgm:t>
    </dgm:pt>
    <dgm:pt modelId="{CEDDA594-29FB-4B28-83D3-C20B4D198351}">
      <dgm:prSet/>
      <dgm:spPr/>
      <dgm:t>
        <a:bodyPr/>
        <a:lstStyle/>
        <a:p>
          <a:pPr rtl="0"/>
          <a:endParaRPr lang="en-IE" dirty="0"/>
        </a:p>
      </dgm:t>
    </dgm:pt>
    <dgm:pt modelId="{AF0E720E-DAD1-4DFE-8DCC-278E71F2808A}" type="sibTrans" cxnId="{E6B0C4B9-5E33-4519-9DBB-306D08273DE7}">
      <dgm:prSet/>
      <dgm:spPr>
        <a:blipFill rotWithShape="1">
          <a:blip xmlns:r="http://schemas.openxmlformats.org/officeDocument/2006/relationships" r:embed="rId1"/>
          <a:stretch>
            <a:fillRect/>
          </a:stretch>
        </a:blipFill>
      </dgm:spPr>
      <dgm:t>
        <a:bodyPr/>
        <a:lstStyle/>
        <a:p>
          <a:endParaRPr lang="en-IE"/>
        </a:p>
      </dgm:t>
    </dgm:pt>
    <dgm:pt modelId="{C67CA9CA-A7E5-4A86-B9F4-1B8CB3745A0C}" type="parTrans" cxnId="{E6B0C4B9-5E33-4519-9DBB-306D08273DE7}">
      <dgm:prSet/>
      <dgm:spPr/>
      <dgm:t>
        <a:bodyPr/>
        <a:lstStyle/>
        <a:p>
          <a:endParaRPr lang="en-IE"/>
        </a:p>
      </dgm:t>
    </dgm:pt>
    <dgm:pt modelId="{CF2E857D-E56A-4D84-B26E-EF9BBD57D41B}" type="pres">
      <dgm:prSet presAssocID="{FAAAE091-FAF5-4F1D-9D67-449B12242BC9}" presName="Name0" presStyleCnt="0">
        <dgm:presLayoutVars>
          <dgm:dir/>
        </dgm:presLayoutVars>
      </dgm:prSet>
      <dgm:spPr/>
      <dgm:t>
        <a:bodyPr/>
        <a:lstStyle/>
        <a:p>
          <a:endParaRPr lang="en-IE"/>
        </a:p>
      </dgm:t>
    </dgm:pt>
    <dgm:pt modelId="{3E8F2B27-9089-479F-A12E-4B57D3BFAA2A}" type="pres">
      <dgm:prSet presAssocID="{AF0E720E-DAD1-4DFE-8DCC-278E71F2808A}" presName="picture_1" presStyleLbl="bgImgPlace1" presStyleIdx="0" presStyleCnt="1" custLinFactNeighborY="-3017"/>
      <dgm:spPr/>
      <dgm:t>
        <a:bodyPr/>
        <a:lstStyle/>
        <a:p>
          <a:endParaRPr lang="en-IE"/>
        </a:p>
      </dgm:t>
    </dgm:pt>
    <dgm:pt modelId="{E5909AD7-5288-4811-8A1B-5BACC5DFA8B2}" type="pres">
      <dgm:prSet presAssocID="{CEDDA594-29FB-4B28-83D3-C20B4D198351}" presName="text_1" presStyleLbl="node1" presStyleIdx="0" presStyleCnt="0">
        <dgm:presLayoutVars>
          <dgm:bulletEnabled val="1"/>
        </dgm:presLayoutVars>
      </dgm:prSet>
      <dgm:spPr/>
      <dgm:t>
        <a:bodyPr/>
        <a:lstStyle/>
        <a:p>
          <a:endParaRPr lang="en-IE"/>
        </a:p>
      </dgm:t>
    </dgm:pt>
    <dgm:pt modelId="{8B7C90D9-3ACA-4705-A8DB-3289B8169402}" type="pres">
      <dgm:prSet presAssocID="{FAAAE091-FAF5-4F1D-9D67-449B12242BC9}" presName="linV" presStyleCnt="0"/>
      <dgm:spPr/>
    </dgm:pt>
    <dgm:pt modelId="{70857261-CB67-4CB5-BA03-2290A1B9F303}" type="pres">
      <dgm:prSet presAssocID="{CC045424-DAE0-464D-97C4-25B7FDCD5ABB}" presName="pair" presStyleCnt="0"/>
      <dgm:spPr/>
    </dgm:pt>
    <dgm:pt modelId="{9BAAC7F8-2767-48D7-A01A-27961765140D}" type="pres">
      <dgm:prSet presAssocID="{CC045424-DAE0-464D-97C4-25B7FDCD5ABB}" presName="spaceH" presStyleLbl="node1" presStyleIdx="0" presStyleCnt="0"/>
      <dgm:spPr/>
    </dgm:pt>
    <dgm:pt modelId="{88AAB0D9-BE38-465F-9186-A961E720A5D2}" type="pres">
      <dgm:prSet presAssocID="{CC045424-DAE0-464D-97C4-25B7FDCD5ABB}" presName="desPictures" presStyleLbl="alignImgPlace1" presStyleIdx="0" presStyleCnt="3" custLinFactNeighborY="82954"/>
      <dgm:spPr>
        <a:solidFill>
          <a:schemeClr val="accent2">
            <a:lumMod val="20000"/>
            <a:lumOff val="80000"/>
          </a:schemeClr>
        </a:solidFill>
      </dgm:spPr>
      <dgm:t>
        <a:bodyPr/>
        <a:lstStyle/>
        <a:p>
          <a:endParaRPr lang="en-US"/>
        </a:p>
      </dgm:t>
    </dgm:pt>
    <dgm:pt modelId="{A538CDDA-DB75-45DF-965E-DA51C101C00F}" type="pres">
      <dgm:prSet presAssocID="{CC045424-DAE0-464D-97C4-25B7FDCD5ABB}" presName="desTextWrapper" presStyleCnt="0"/>
      <dgm:spPr/>
    </dgm:pt>
    <dgm:pt modelId="{632255BB-A645-4D60-A972-B3B89D23C4FD}" type="pres">
      <dgm:prSet presAssocID="{CC045424-DAE0-464D-97C4-25B7FDCD5ABB}" presName="desText" presStyleLbl="revTx" presStyleIdx="0" presStyleCnt="3" custLinFactNeighborY="84557">
        <dgm:presLayoutVars>
          <dgm:bulletEnabled val="1"/>
        </dgm:presLayoutVars>
      </dgm:prSet>
      <dgm:spPr/>
      <dgm:t>
        <a:bodyPr/>
        <a:lstStyle/>
        <a:p>
          <a:endParaRPr lang="en-IE"/>
        </a:p>
      </dgm:t>
    </dgm:pt>
    <dgm:pt modelId="{3E2673C3-1660-4350-A291-60A167CC02C7}" type="pres">
      <dgm:prSet presAssocID="{9171CD80-7F2C-4DC5-9042-D35D9F2FD664}" presName="spaceV" presStyleCnt="0"/>
      <dgm:spPr/>
    </dgm:pt>
    <dgm:pt modelId="{08121C86-12F7-4A76-968B-B5B902B64065}" type="pres">
      <dgm:prSet presAssocID="{9A5BE656-8A7A-4EE3-A132-C234053A2120}" presName="pair" presStyleCnt="0"/>
      <dgm:spPr/>
    </dgm:pt>
    <dgm:pt modelId="{A2F1F6F5-573F-4AAC-A852-9388C497FF4A}" type="pres">
      <dgm:prSet presAssocID="{9A5BE656-8A7A-4EE3-A132-C234053A2120}" presName="spaceH" presStyleLbl="node1" presStyleIdx="0" presStyleCnt="0"/>
      <dgm:spPr/>
    </dgm:pt>
    <dgm:pt modelId="{37A6EA95-CA4B-49EA-984D-328A377B2CD6}" type="pres">
      <dgm:prSet presAssocID="{9A5BE656-8A7A-4EE3-A132-C234053A2120}" presName="desPictures" presStyleLbl="alignImgPlace1" presStyleIdx="1" presStyleCnt="3" custLinFactNeighborY="74987"/>
      <dgm:spPr>
        <a:solidFill>
          <a:schemeClr val="accent2">
            <a:lumMod val="40000"/>
            <a:lumOff val="60000"/>
          </a:schemeClr>
        </a:solidFill>
      </dgm:spPr>
    </dgm:pt>
    <dgm:pt modelId="{CBBC42A8-4B18-440F-954D-985270AA1F8E}" type="pres">
      <dgm:prSet presAssocID="{9A5BE656-8A7A-4EE3-A132-C234053A2120}" presName="desTextWrapper" presStyleCnt="0"/>
      <dgm:spPr/>
    </dgm:pt>
    <dgm:pt modelId="{00338616-3CDA-48A5-8C33-85C655D4F68B}" type="pres">
      <dgm:prSet presAssocID="{9A5BE656-8A7A-4EE3-A132-C234053A2120}" presName="desText" presStyleLbl="revTx" presStyleIdx="1" presStyleCnt="3" custLinFactNeighborY="79754">
        <dgm:presLayoutVars>
          <dgm:bulletEnabled val="1"/>
        </dgm:presLayoutVars>
      </dgm:prSet>
      <dgm:spPr/>
      <dgm:t>
        <a:bodyPr/>
        <a:lstStyle/>
        <a:p>
          <a:endParaRPr lang="en-IE"/>
        </a:p>
      </dgm:t>
    </dgm:pt>
    <dgm:pt modelId="{F9ED05C2-050F-4CF5-8F8F-CF1792B87B77}" type="pres">
      <dgm:prSet presAssocID="{F9F8549E-BD8A-403D-95E4-EFC686EA2B56}" presName="spaceV" presStyleCnt="0"/>
      <dgm:spPr/>
    </dgm:pt>
    <dgm:pt modelId="{8D135E76-3534-4A8C-9B2F-6D4DF4128071}" type="pres">
      <dgm:prSet presAssocID="{EDB45305-0373-4294-96E7-5292385204B5}" presName="pair" presStyleCnt="0"/>
      <dgm:spPr/>
    </dgm:pt>
    <dgm:pt modelId="{08A9FD0E-DD81-4E81-9D97-87AAAF1C0D0D}" type="pres">
      <dgm:prSet presAssocID="{EDB45305-0373-4294-96E7-5292385204B5}" presName="spaceH" presStyleLbl="node1" presStyleIdx="0" presStyleCnt="0"/>
      <dgm:spPr/>
    </dgm:pt>
    <dgm:pt modelId="{58FFF88E-170F-428C-9A1E-5AC7E71F4F2E}" type="pres">
      <dgm:prSet presAssocID="{EDB45305-0373-4294-96E7-5292385204B5}" presName="desPictures" presStyleLbl="alignImgPlace1" presStyleIdx="2" presStyleCnt="3" custLinFactNeighborY="63764"/>
      <dgm:spPr>
        <a:solidFill>
          <a:schemeClr val="accent2">
            <a:lumMod val="60000"/>
            <a:lumOff val="40000"/>
          </a:schemeClr>
        </a:solidFill>
      </dgm:spPr>
    </dgm:pt>
    <dgm:pt modelId="{36453148-9A53-4FDC-9D3A-69F23AE04986}" type="pres">
      <dgm:prSet presAssocID="{EDB45305-0373-4294-96E7-5292385204B5}" presName="desTextWrapper" presStyleCnt="0"/>
      <dgm:spPr/>
    </dgm:pt>
    <dgm:pt modelId="{F9F2DB41-761D-4A74-894B-45BAACF8103C}" type="pres">
      <dgm:prSet presAssocID="{EDB45305-0373-4294-96E7-5292385204B5}" presName="desText" presStyleLbl="revTx" presStyleIdx="2" presStyleCnt="3" custLinFactNeighborY="63764">
        <dgm:presLayoutVars>
          <dgm:bulletEnabled val="1"/>
        </dgm:presLayoutVars>
      </dgm:prSet>
      <dgm:spPr/>
      <dgm:t>
        <a:bodyPr/>
        <a:lstStyle/>
        <a:p>
          <a:endParaRPr lang="en-IE"/>
        </a:p>
      </dgm:t>
    </dgm:pt>
    <dgm:pt modelId="{D7710FF2-7195-4936-8011-1299E9347CC6}" type="pres">
      <dgm:prSet presAssocID="{FAAAE091-FAF5-4F1D-9D67-449B12242BC9}" presName="maxNode" presStyleCnt="0"/>
      <dgm:spPr/>
    </dgm:pt>
    <dgm:pt modelId="{F651FD78-921E-4B53-BC8F-98B7B80D3539}" type="pres">
      <dgm:prSet presAssocID="{FAAAE091-FAF5-4F1D-9D67-449B12242BC9}" presName="Name33" presStyleCnt="0"/>
      <dgm:spPr/>
    </dgm:pt>
  </dgm:ptLst>
  <dgm:cxnLst>
    <dgm:cxn modelId="{EB846C1A-9D0B-4F6C-8520-80F49BF35AEF}" srcId="{FAAAE091-FAF5-4F1D-9D67-449B12242BC9}" destId="{CC045424-DAE0-464D-97C4-25B7FDCD5ABB}" srcOrd="1" destOrd="0" parTransId="{69AD55DB-A6C1-4A1B-982C-11842833F578}" sibTransId="{9171CD80-7F2C-4DC5-9042-D35D9F2FD664}"/>
    <dgm:cxn modelId="{518F0965-35BA-482A-8C02-3AB00D4F0BFE}" srcId="{FAAAE091-FAF5-4F1D-9D67-449B12242BC9}" destId="{EDB45305-0373-4294-96E7-5292385204B5}" srcOrd="3" destOrd="0" parTransId="{5DF82527-07F5-49BA-A68B-B3F5CBE90E65}" sibTransId="{9DDA6913-2380-48ED-8C30-DCEFB1523345}"/>
    <dgm:cxn modelId="{A37153A5-D815-4476-B22A-8AB53CE880B2}" type="presOf" srcId="{9A5BE656-8A7A-4EE3-A132-C234053A2120}" destId="{00338616-3CDA-48A5-8C33-85C655D4F68B}" srcOrd="0" destOrd="0" presId="urn:microsoft.com/office/officeart/2008/layout/AccentedPicture"/>
    <dgm:cxn modelId="{46155D47-BF36-4F84-982C-4584DB5BDF61}" type="presOf" srcId="{AF0E720E-DAD1-4DFE-8DCC-278E71F2808A}" destId="{3E8F2B27-9089-479F-A12E-4B57D3BFAA2A}" srcOrd="0" destOrd="0" presId="urn:microsoft.com/office/officeart/2008/layout/AccentedPicture"/>
    <dgm:cxn modelId="{F0976829-505D-43A2-98BA-20FF5BA08A72}" type="presOf" srcId="{FAAAE091-FAF5-4F1D-9D67-449B12242BC9}" destId="{CF2E857D-E56A-4D84-B26E-EF9BBD57D41B}" srcOrd="0" destOrd="0" presId="urn:microsoft.com/office/officeart/2008/layout/AccentedPicture"/>
    <dgm:cxn modelId="{7CC54CA4-4AF3-4BB4-A603-73510F7D1806}" type="presOf" srcId="{CC045424-DAE0-464D-97C4-25B7FDCD5ABB}" destId="{632255BB-A645-4D60-A972-B3B89D23C4FD}" srcOrd="0" destOrd="0" presId="urn:microsoft.com/office/officeart/2008/layout/AccentedPicture"/>
    <dgm:cxn modelId="{CBD332D9-9CEA-425E-B2B3-333C43CD695E}" type="presOf" srcId="{CEDDA594-29FB-4B28-83D3-C20B4D198351}" destId="{E5909AD7-5288-4811-8A1B-5BACC5DFA8B2}" srcOrd="0" destOrd="0" presId="urn:microsoft.com/office/officeart/2008/layout/AccentedPicture"/>
    <dgm:cxn modelId="{B9793D73-5006-4DA6-B75D-CD608E9F9B46}" type="presOf" srcId="{EDB45305-0373-4294-96E7-5292385204B5}" destId="{F9F2DB41-761D-4A74-894B-45BAACF8103C}" srcOrd="0" destOrd="0" presId="urn:microsoft.com/office/officeart/2008/layout/AccentedPicture"/>
    <dgm:cxn modelId="{E6B0C4B9-5E33-4519-9DBB-306D08273DE7}" srcId="{FAAAE091-FAF5-4F1D-9D67-449B12242BC9}" destId="{CEDDA594-29FB-4B28-83D3-C20B4D198351}" srcOrd="0" destOrd="0" parTransId="{C67CA9CA-A7E5-4A86-B9F4-1B8CB3745A0C}" sibTransId="{AF0E720E-DAD1-4DFE-8DCC-278E71F2808A}"/>
    <dgm:cxn modelId="{A719737D-C9AB-46A6-AB83-8D18C5FAFC6D}" srcId="{FAAAE091-FAF5-4F1D-9D67-449B12242BC9}" destId="{9A5BE656-8A7A-4EE3-A132-C234053A2120}" srcOrd="2" destOrd="0" parTransId="{F9958F02-0775-4E51-8326-510D47541733}" sibTransId="{F9F8549E-BD8A-403D-95E4-EFC686EA2B56}"/>
    <dgm:cxn modelId="{B3B3235C-43E1-47F9-95BD-D83ABCEB8FBE}" type="presParOf" srcId="{CF2E857D-E56A-4D84-B26E-EF9BBD57D41B}" destId="{3E8F2B27-9089-479F-A12E-4B57D3BFAA2A}" srcOrd="0" destOrd="0" presId="urn:microsoft.com/office/officeart/2008/layout/AccentedPicture"/>
    <dgm:cxn modelId="{2116A3DF-8F0F-42ED-8BD4-7BABE81048F3}" type="presParOf" srcId="{CF2E857D-E56A-4D84-B26E-EF9BBD57D41B}" destId="{E5909AD7-5288-4811-8A1B-5BACC5DFA8B2}" srcOrd="1" destOrd="0" presId="urn:microsoft.com/office/officeart/2008/layout/AccentedPicture"/>
    <dgm:cxn modelId="{9E30232E-4E76-4A93-9D04-B98C32390758}" type="presParOf" srcId="{CF2E857D-E56A-4D84-B26E-EF9BBD57D41B}" destId="{8B7C90D9-3ACA-4705-A8DB-3289B8169402}" srcOrd="2" destOrd="0" presId="urn:microsoft.com/office/officeart/2008/layout/AccentedPicture"/>
    <dgm:cxn modelId="{1E1991C4-6D19-4F36-B3EB-D8FADA0E876F}" type="presParOf" srcId="{8B7C90D9-3ACA-4705-A8DB-3289B8169402}" destId="{70857261-CB67-4CB5-BA03-2290A1B9F303}" srcOrd="0" destOrd="0" presId="urn:microsoft.com/office/officeart/2008/layout/AccentedPicture"/>
    <dgm:cxn modelId="{75BFA3E9-2F15-4AC1-892F-1A2491AABDF4}" type="presParOf" srcId="{70857261-CB67-4CB5-BA03-2290A1B9F303}" destId="{9BAAC7F8-2767-48D7-A01A-27961765140D}" srcOrd="0" destOrd="0" presId="urn:microsoft.com/office/officeart/2008/layout/AccentedPicture"/>
    <dgm:cxn modelId="{FB501795-7176-42AE-BAFE-10C854CBF694}" type="presParOf" srcId="{70857261-CB67-4CB5-BA03-2290A1B9F303}" destId="{88AAB0D9-BE38-465F-9186-A961E720A5D2}" srcOrd="1" destOrd="0" presId="urn:microsoft.com/office/officeart/2008/layout/AccentedPicture"/>
    <dgm:cxn modelId="{3F961ABA-6EE4-4EC6-8F52-EC4778B124CF}" type="presParOf" srcId="{70857261-CB67-4CB5-BA03-2290A1B9F303}" destId="{A538CDDA-DB75-45DF-965E-DA51C101C00F}" srcOrd="2" destOrd="0" presId="urn:microsoft.com/office/officeart/2008/layout/AccentedPicture"/>
    <dgm:cxn modelId="{9819C2A5-8061-465A-A135-AFD4900C84CE}" type="presParOf" srcId="{A538CDDA-DB75-45DF-965E-DA51C101C00F}" destId="{632255BB-A645-4D60-A972-B3B89D23C4FD}" srcOrd="0" destOrd="0" presId="urn:microsoft.com/office/officeart/2008/layout/AccentedPicture"/>
    <dgm:cxn modelId="{19BF57B7-9B51-462D-8C06-FAE3E172B1DD}" type="presParOf" srcId="{8B7C90D9-3ACA-4705-A8DB-3289B8169402}" destId="{3E2673C3-1660-4350-A291-60A167CC02C7}" srcOrd="1" destOrd="0" presId="urn:microsoft.com/office/officeart/2008/layout/AccentedPicture"/>
    <dgm:cxn modelId="{C1BBF1F6-07F2-45D5-9AB0-CA4B7AC412F8}" type="presParOf" srcId="{8B7C90D9-3ACA-4705-A8DB-3289B8169402}" destId="{08121C86-12F7-4A76-968B-B5B902B64065}" srcOrd="2" destOrd="0" presId="urn:microsoft.com/office/officeart/2008/layout/AccentedPicture"/>
    <dgm:cxn modelId="{D91958C2-3EDB-4417-AD03-A311CAE44008}" type="presParOf" srcId="{08121C86-12F7-4A76-968B-B5B902B64065}" destId="{A2F1F6F5-573F-4AAC-A852-9388C497FF4A}" srcOrd="0" destOrd="0" presId="urn:microsoft.com/office/officeart/2008/layout/AccentedPicture"/>
    <dgm:cxn modelId="{7CE721A9-0DC5-4CCA-A53B-7E566AC81CFA}" type="presParOf" srcId="{08121C86-12F7-4A76-968B-B5B902B64065}" destId="{37A6EA95-CA4B-49EA-984D-328A377B2CD6}" srcOrd="1" destOrd="0" presId="urn:microsoft.com/office/officeart/2008/layout/AccentedPicture"/>
    <dgm:cxn modelId="{8613EC1B-BB94-4762-97F4-E5282BD35468}" type="presParOf" srcId="{08121C86-12F7-4A76-968B-B5B902B64065}" destId="{CBBC42A8-4B18-440F-954D-985270AA1F8E}" srcOrd="2" destOrd="0" presId="urn:microsoft.com/office/officeart/2008/layout/AccentedPicture"/>
    <dgm:cxn modelId="{1B784E7C-7756-4372-B499-597E177C5D1F}" type="presParOf" srcId="{CBBC42A8-4B18-440F-954D-985270AA1F8E}" destId="{00338616-3CDA-48A5-8C33-85C655D4F68B}" srcOrd="0" destOrd="0" presId="urn:microsoft.com/office/officeart/2008/layout/AccentedPicture"/>
    <dgm:cxn modelId="{862CCCAD-28E1-4399-A907-1E111FED47F0}" type="presParOf" srcId="{8B7C90D9-3ACA-4705-A8DB-3289B8169402}" destId="{F9ED05C2-050F-4CF5-8F8F-CF1792B87B77}" srcOrd="3" destOrd="0" presId="urn:microsoft.com/office/officeart/2008/layout/AccentedPicture"/>
    <dgm:cxn modelId="{88F82005-7D3D-4F28-80ED-2C0EEF0E8CF1}" type="presParOf" srcId="{8B7C90D9-3ACA-4705-A8DB-3289B8169402}" destId="{8D135E76-3534-4A8C-9B2F-6D4DF4128071}" srcOrd="4" destOrd="0" presId="urn:microsoft.com/office/officeart/2008/layout/AccentedPicture"/>
    <dgm:cxn modelId="{A2BE8B4D-DB51-44E0-B170-B88A9A1FA750}" type="presParOf" srcId="{8D135E76-3534-4A8C-9B2F-6D4DF4128071}" destId="{08A9FD0E-DD81-4E81-9D97-87AAAF1C0D0D}" srcOrd="0" destOrd="0" presId="urn:microsoft.com/office/officeart/2008/layout/AccentedPicture"/>
    <dgm:cxn modelId="{14CBF4CE-C78B-4B75-AEAC-6E4255195455}" type="presParOf" srcId="{8D135E76-3534-4A8C-9B2F-6D4DF4128071}" destId="{58FFF88E-170F-428C-9A1E-5AC7E71F4F2E}" srcOrd="1" destOrd="0" presId="urn:microsoft.com/office/officeart/2008/layout/AccentedPicture"/>
    <dgm:cxn modelId="{690DE63F-A1C1-4156-A3F8-8405B6435CD6}" type="presParOf" srcId="{8D135E76-3534-4A8C-9B2F-6D4DF4128071}" destId="{36453148-9A53-4FDC-9D3A-69F23AE04986}" srcOrd="2" destOrd="0" presId="urn:microsoft.com/office/officeart/2008/layout/AccentedPicture"/>
    <dgm:cxn modelId="{7E88AA67-817D-401A-BD45-91ABE2F7E2B0}" type="presParOf" srcId="{36453148-9A53-4FDC-9D3A-69F23AE04986}" destId="{F9F2DB41-761D-4A74-894B-45BAACF8103C}" srcOrd="0" destOrd="0" presId="urn:microsoft.com/office/officeart/2008/layout/AccentedPicture"/>
    <dgm:cxn modelId="{0281E834-DAA2-4A80-9F23-8844CECD2070}" type="presParOf" srcId="{CF2E857D-E56A-4D84-B26E-EF9BBD57D41B}" destId="{D7710FF2-7195-4936-8011-1299E9347CC6}" srcOrd="3" destOrd="0" presId="urn:microsoft.com/office/officeart/2008/layout/AccentedPicture"/>
    <dgm:cxn modelId="{82DBBFA5-F07F-4393-81EC-31F575FB5B9F}" type="presParOf" srcId="{D7710FF2-7195-4936-8011-1299E9347CC6}" destId="{F651FD78-921E-4B53-BC8F-98B7B80D3539}"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F0C7B4-EB54-4532-A57E-8A0332D8542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it-IT"/>
        </a:p>
      </dgm:t>
    </dgm:pt>
    <dgm:pt modelId="{01FEAE55-FA83-49EA-A051-919E5E3D03E1}">
      <dgm:prSet phldrT="[Testo]"/>
      <dgm:spPr>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it-IT" b="1" dirty="0" smtClean="0">
              <a:solidFill>
                <a:srgbClr val="002060"/>
              </a:solidFill>
              <a:latin typeface="Arial" panose="020B0604020202020204" pitchFamily="34" charset="0"/>
              <a:cs typeface="Arial" panose="020B0604020202020204" pitchFamily="34" charset="0"/>
            </a:rPr>
            <a:t>GENERAL SAFETY AND PERFORMANCE REQUIREMENTS </a:t>
          </a:r>
          <a:endParaRPr lang="it-IT" b="1" dirty="0">
            <a:solidFill>
              <a:srgbClr val="002060"/>
            </a:solidFill>
            <a:latin typeface="Arial" panose="020B0604020202020204" pitchFamily="34" charset="0"/>
            <a:cs typeface="Arial" panose="020B0604020202020204" pitchFamily="34" charset="0"/>
          </a:endParaRPr>
        </a:p>
      </dgm:t>
    </dgm:pt>
    <dgm:pt modelId="{A6FAE837-9646-4837-BB49-7559DE69A5C1}" type="parTrans" cxnId="{06B980F3-4CE7-4257-8497-3B14746EA152}">
      <dgm:prSet/>
      <dgm:spPr/>
      <dgm:t>
        <a:bodyPr/>
        <a:lstStyle/>
        <a:p>
          <a:endParaRPr lang="it-IT"/>
        </a:p>
      </dgm:t>
    </dgm:pt>
    <dgm:pt modelId="{4BA466BB-2717-4EA6-AFB7-0B2BBFBEDFF3}" type="sibTrans" cxnId="{06B980F3-4CE7-4257-8497-3B14746EA152}">
      <dgm:prSet/>
      <dgm:spPr/>
      <dgm:t>
        <a:bodyPr/>
        <a:lstStyle/>
        <a:p>
          <a:endParaRPr lang="it-IT"/>
        </a:p>
      </dgm:t>
    </dgm:pt>
    <dgm:pt modelId="{A7654ED4-BA0E-4E12-BD6E-CC86A6C5B86F}">
      <dgm:prSet phldrT="[Testo]"/>
      <dgm:spPr>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it-IT" dirty="0" smtClean="0">
              <a:solidFill>
                <a:srgbClr val="002060"/>
              </a:solidFill>
              <a:latin typeface="Arial" panose="020B0604020202020204" pitchFamily="34" charset="0"/>
              <a:cs typeface="Arial" panose="020B0604020202020204" pitchFamily="34" charset="0"/>
            </a:rPr>
            <a:t>ANNEX I MDR/IVDR</a:t>
          </a:r>
          <a:endParaRPr lang="it-IT" dirty="0">
            <a:latin typeface="Arial" panose="020B0604020202020204" pitchFamily="34" charset="0"/>
            <a:cs typeface="Arial" panose="020B0604020202020204" pitchFamily="34" charset="0"/>
          </a:endParaRPr>
        </a:p>
      </dgm:t>
    </dgm:pt>
    <dgm:pt modelId="{B3C2D10D-BD3C-495C-B648-51D3E3A84420}" type="parTrans" cxnId="{68D3E98F-086C-4BFB-8FC1-FEB9BFECDA26}">
      <dgm:prSet/>
      <dgm:spPr/>
      <dgm:t>
        <a:bodyPr/>
        <a:lstStyle/>
        <a:p>
          <a:endParaRPr lang="it-IT"/>
        </a:p>
      </dgm:t>
    </dgm:pt>
    <dgm:pt modelId="{3CBEDB24-88C8-4C2A-B4FF-CE8850FD7B19}" type="sibTrans" cxnId="{68D3E98F-086C-4BFB-8FC1-FEB9BFECDA26}">
      <dgm:prSet/>
      <dgm:spPr/>
      <dgm:t>
        <a:bodyPr/>
        <a:lstStyle/>
        <a:p>
          <a:endParaRPr lang="it-IT"/>
        </a:p>
      </dgm:t>
    </dgm:pt>
    <dgm:pt modelId="{9678CA70-7260-4AF6-9DA4-3B18067A5533}" type="pres">
      <dgm:prSet presAssocID="{EDF0C7B4-EB54-4532-A57E-8A0332D85423}" presName="Name0" presStyleCnt="0">
        <dgm:presLayoutVars>
          <dgm:chPref val="1"/>
          <dgm:dir/>
          <dgm:animOne val="branch"/>
          <dgm:animLvl val="lvl"/>
          <dgm:resizeHandles/>
        </dgm:presLayoutVars>
      </dgm:prSet>
      <dgm:spPr/>
      <dgm:t>
        <a:bodyPr/>
        <a:lstStyle/>
        <a:p>
          <a:endParaRPr lang="it-IT"/>
        </a:p>
      </dgm:t>
    </dgm:pt>
    <dgm:pt modelId="{7F9B1709-8FEE-4037-99E5-74340925632B}" type="pres">
      <dgm:prSet presAssocID="{01FEAE55-FA83-49EA-A051-919E5E3D03E1}" presName="vertOne" presStyleCnt="0"/>
      <dgm:spPr/>
    </dgm:pt>
    <dgm:pt modelId="{541BD083-405C-4D4D-9755-3884895006FF}" type="pres">
      <dgm:prSet presAssocID="{01FEAE55-FA83-49EA-A051-919E5E3D03E1}" presName="txOne" presStyleLbl="node0" presStyleIdx="0" presStyleCnt="1" custScaleY="71337" custLinFactY="-2777" custLinFactNeighborX="124" custLinFactNeighborY="-100000">
        <dgm:presLayoutVars>
          <dgm:chPref val="3"/>
        </dgm:presLayoutVars>
      </dgm:prSet>
      <dgm:spPr/>
      <dgm:t>
        <a:bodyPr/>
        <a:lstStyle/>
        <a:p>
          <a:endParaRPr lang="it-IT"/>
        </a:p>
      </dgm:t>
    </dgm:pt>
    <dgm:pt modelId="{1C948DF6-00A8-4A58-89E4-6D2C07B5C048}" type="pres">
      <dgm:prSet presAssocID="{01FEAE55-FA83-49EA-A051-919E5E3D03E1}" presName="parTransOne" presStyleCnt="0"/>
      <dgm:spPr/>
    </dgm:pt>
    <dgm:pt modelId="{794B13D3-A993-42D2-B735-6F16989C6B78}" type="pres">
      <dgm:prSet presAssocID="{01FEAE55-FA83-49EA-A051-919E5E3D03E1}" presName="horzOne" presStyleCnt="0"/>
      <dgm:spPr/>
    </dgm:pt>
    <dgm:pt modelId="{709810F0-021E-46DB-A6A7-1B73ED6EB52A}" type="pres">
      <dgm:prSet presAssocID="{A7654ED4-BA0E-4E12-BD6E-CC86A6C5B86F}" presName="vertTwo" presStyleCnt="0"/>
      <dgm:spPr/>
    </dgm:pt>
    <dgm:pt modelId="{86B9CC64-461A-4F8D-91A9-F6A6B66FF6FA}" type="pres">
      <dgm:prSet presAssocID="{A7654ED4-BA0E-4E12-BD6E-CC86A6C5B86F}" presName="txTwo" presStyleLbl="node2" presStyleIdx="0" presStyleCnt="1">
        <dgm:presLayoutVars>
          <dgm:chPref val="3"/>
        </dgm:presLayoutVars>
      </dgm:prSet>
      <dgm:spPr/>
      <dgm:t>
        <a:bodyPr/>
        <a:lstStyle/>
        <a:p>
          <a:endParaRPr lang="it-IT"/>
        </a:p>
      </dgm:t>
    </dgm:pt>
    <dgm:pt modelId="{DA3D54CE-D108-4146-BBC3-B49413FB8AA7}" type="pres">
      <dgm:prSet presAssocID="{A7654ED4-BA0E-4E12-BD6E-CC86A6C5B86F}" presName="horzTwo" presStyleCnt="0"/>
      <dgm:spPr/>
    </dgm:pt>
  </dgm:ptLst>
  <dgm:cxnLst>
    <dgm:cxn modelId="{EA5D9180-FD98-4F0D-97BE-359C26F3DC3F}" type="presOf" srcId="{A7654ED4-BA0E-4E12-BD6E-CC86A6C5B86F}" destId="{86B9CC64-461A-4F8D-91A9-F6A6B66FF6FA}" srcOrd="0" destOrd="0" presId="urn:microsoft.com/office/officeart/2005/8/layout/hierarchy4"/>
    <dgm:cxn modelId="{3E151F2E-DDB2-4BA4-9307-AC8392FF64F8}" type="presOf" srcId="{01FEAE55-FA83-49EA-A051-919E5E3D03E1}" destId="{541BD083-405C-4D4D-9755-3884895006FF}" srcOrd="0" destOrd="0" presId="urn:microsoft.com/office/officeart/2005/8/layout/hierarchy4"/>
    <dgm:cxn modelId="{06B980F3-4CE7-4257-8497-3B14746EA152}" srcId="{EDF0C7B4-EB54-4532-A57E-8A0332D85423}" destId="{01FEAE55-FA83-49EA-A051-919E5E3D03E1}" srcOrd="0" destOrd="0" parTransId="{A6FAE837-9646-4837-BB49-7559DE69A5C1}" sibTransId="{4BA466BB-2717-4EA6-AFB7-0B2BBFBEDFF3}"/>
    <dgm:cxn modelId="{47D16E29-7114-4FE9-8B8E-4995CBBD5F4C}" type="presOf" srcId="{EDF0C7B4-EB54-4532-A57E-8A0332D85423}" destId="{9678CA70-7260-4AF6-9DA4-3B18067A5533}" srcOrd="0" destOrd="0" presId="urn:microsoft.com/office/officeart/2005/8/layout/hierarchy4"/>
    <dgm:cxn modelId="{68D3E98F-086C-4BFB-8FC1-FEB9BFECDA26}" srcId="{01FEAE55-FA83-49EA-A051-919E5E3D03E1}" destId="{A7654ED4-BA0E-4E12-BD6E-CC86A6C5B86F}" srcOrd="0" destOrd="0" parTransId="{B3C2D10D-BD3C-495C-B648-51D3E3A84420}" sibTransId="{3CBEDB24-88C8-4C2A-B4FF-CE8850FD7B19}"/>
    <dgm:cxn modelId="{58ED9275-5E3C-448C-8D95-524BBE51D73A}" type="presParOf" srcId="{9678CA70-7260-4AF6-9DA4-3B18067A5533}" destId="{7F9B1709-8FEE-4037-99E5-74340925632B}" srcOrd="0" destOrd="0" presId="urn:microsoft.com/office/officeart/2005/8/layout/hierarchy4"/>
    <dgm:cxn modelId="{DEB66648-447C-4F27-9472-6E2BCE6D695B}" type="presParOf" srcId="{7F9B1709-8FEE-4037-99E5-74340925632B}" destId="{541BD083-405C-4D4D-9755-3884895006FF}" srcOrd="0" destOrd="0" presId="urn:microsoft.com/office/officeart/2005/8/layout/hierarchy4"/>
    <dgm:cxn modelId="{4A658DFC-7B5E-46B0-9AC9-AF9902810AAE}" type="presParOf" srcId="{7F9B1709-8FEE-4037-99E5-74340925632B}" destId="{1C948DF6-00A8-4A58-89E4-6D2C07B5C048}" srcOrd="1" destOrd="0" presId="urn:microsoft.com/office/officeart/2005/8/layout/hierarchy4"/>
    <dgm:cxn modelId="{AC908AA8-FFE7-438F-83C6-5FDF7EC8221B}" type="presParOf" srcId="{7F9B1709-8FEE-4037-99E5-74340925632B}" destId="{794B13D3-A993-42D2-B735-6F16989C6B78}" srcOrd="2" destOrd="0" presId="urn:microsoft.com/office/officeart/2005/8/layout/hierarchy4"/>
    <dgm:cxn modelId="{1832A924-3ADC-470A-854E-9DD295721F0E}" type="presParOf" srcId="{794B13D3-A993-42D2-B735-6F16989C6B78}" destId="{709810F0-021E-46DB-A6A7-1B73ED6EB52A}" srcOrd="0" destOrd="0" presId="urn:microsoft.com/office/officeart/2005/8/layout/hierarchy4"/>
    <dgm:cxn modelId="{6D4DBF63-E711-4C1D-A986-CE6795C6A811}" type="presParOf" srcId="{709810F0-021E-46DB-A6A7-1B73ED6EB52A}" destId="{86B9CC64-461A-4F8D-91A9-F6A6B66FF6FA}" srcOrd="0" destOrd="0" presId="urn:microsoft.com/office/officeart/2005/8/layout/hierarchy4"/>
    <dgm:cxn modelId="{57C29585-1953-47C2-B806-D531C1C2D5D7}" type="presParOf" srcId="{709810F0-021E-46DB-A6A7-1B73ED6EB52A}" destId="{DA3D54CE-D108-4146-BBC3-B49413FB8AA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F9DEC2-B110-4D19-BDE0-0076379A896E}" type="doc">
      <dgm:prSet loTypeId="urn:microsoft.com/office/officeart/2005/8/layout/process1" loCatId="process" qsTypeId="urn:microsoft.com/office/officeart/2005/8/quickstyle/3d4" qsCatId="3D" csTypeId="urn:microsoft.com/office/officeart/2005/8/colors/accent1_2" csCatId="accent1" phldr="1"/>
      <dgm:spPr/>
    </dgm:pt>
    <dgm:pt modelId="{A0398E63-22C9-4F91-9D9A-E38DBF13B1DD}">
      <dgm:prSet phldrT="[Testo]"/>
      <dgm:spPr/>
      <dgm:t>
        <a:bodyPr/>
        <a:lstStyle/>
        <a:p>
          <a:r>
            <a:rPr lang="it-IT" dirty="0" err="1" smtClean="0">
              <a:solidFill>
                <a:srgbClr val="002060"/>
              </a:solidFill>
            </a:rPr>
            <a:t>Annex</a:t>
          </a:r>
          <a:r>
            <a:rPr lang="it-IT" dirty="0" smtClean="0">
              <a:solidFill>
                <a:srgbClr val="002060"/>
              </a:solidFill>
            </a:rPr>
            <a:t> IX</a:t>
          </a:r>
          <a:endParaRPr lang="it-IT" dirty="0">
            <a:solidFill>
              <a:srgbClr val="002060"/>
            </a:solidFill>
          </a:endParaRPr>
        </a:p>
      </dgm:t>
    </dgm:pt>
    <dgm:pt modelId="{CEBE94AB-3CF1-4A2C-A34E-2D76453B3017}" type="parTrans" cxnId="{D4AAA544-1F45-4996-8BCA-B5F5488122B7}">
      <dgm:prSet/>
      <dgm:spPr/>
      <dgm:t>
        <a:bodyPr/>
        <a:lstStyle/>
        <a:p>
          <a:endParaRPr lang="it-IT"/>
        </a:p>
      </dgm:t>
    </dgm:pt>
    <dgm:pt modelId="{F49E3FC4-9DBD-4F23-B662-E9A304328982}" type="sibTrans" cxnId="{D4AAA544-1F45-4996-8BCA-B5F5488122B7}">
      <dgm:prSet/>
      <dgm:spPr/>
      <dgm:t>
        <a:bodyPr/>
        <a:lstStyle/>
        <a:p>
          <a:endParaRPr lang="it-IT"/>
        </a:p>
      </dgm:t>
    </dgm:pt>
    <dgm:pt modelId="{3105E2F2-F14C-41C9-9D8D-B94377C97CA7}">
      <dgm:prSet phldrT="[Testo]"/>
      <dgm:spPr/>
      <dgm:t>
        <a:bodyPr/>
        <a:lstStyle/>
        <a:p>
          <a:r>
            <a:rPr lang="it-IT" dirty="0" err="1" smtClean="0">
              <a:solidFill>
                <a:srgbClr val="002060"/>
              </a:solidFill>
            </a:rPr>
            <a:t>Module</a:t>
          </a:r>
          <a:r>
            <a:rPr lang="it-IT" dirty="0" smtClean="0">
              <a:solidFill>
                <a:srgbClr val="002060"/>
              </a:solidFill>
            </a:rPr>
            <a:t> H</a:t>
          </a:r>
          <a:endParaRPr lang="it-IT" dirty="0">
            <a:solidFill>
              <a:srgbClr val="002060"/>
            </a:solidFill>
          </a:endParaRPr>
        </a:p>
      </dgm:t>
    </dgm:pt>
    <dgm:pt modelId="{E32D399E-947F-45A4-AE86-AA563BBA69DE}" type="parTrans" cxnId="{D898E500-E044-4DE2-B0D8-3ABA331705EB}">
      <dgm:prSet/>
      <dgm:spPr/>
      <dgm:t>
        <a:bodyPr/>
        <a:lstStyle/>
        <a:p>
          <a:endParaRPr lang="it-IT"/>
        </a:p>
      </dgm:t>
    </dgm:pt>
    <dgm:pt modelId="{7EC78A70-458F-44E1-B289-94FF5E211309}" type="sibTrans" cxnId="{D898E500-E044-4DE2-B0D8-3ABA331705EB}">
      <dgm:prSet/>
      <dgm:spPr/>
      <dgm:t>
        <a:bodyPr/>
        <a:lstStyle/>
        <a:p>
          <a:endParaRPr lang="it-IT"/>
        </a:p>
      </dgm:t>
    </dgm:pt>
    <dgm:pt modelId="{C6B741F5-4031-4554-A0BC-8CCB5E84238A}" type="pres">
      <dgm:prSet presAssocID="{1DF9DEC2-B110-4D19-BDE0-0076379A896E}" presName="Name0" presStyleCnt="0">
        <dgm:presLayoutVars>
          <dgm:dir/>
          <dgm:resizeHandles val="exact"/>
        </dgm:presLayoutVars>
      </dgm:prSet>
      <dgm:spPr/>
    </dgm:pt>
    <dgm:pt modelId="{25BDFBBD-398A-4605-8CFE-4A26D515832E}" type="pres">
      <dgm:prSet presAssocID="{A0398E63-22C9-4F91-9D9A-E38DBF13B1DD}" presName="node" presStyleLbl="node1" presStyleIdx="0" presStyleCnt="2">
        <dgm:presLayoutVars>
          <dgm:bulletEnabled val="1"/>
        </dgm:presLayoutVars>
      </dgm:prSet>
      <dgm:spPr/>
      <dgm:t>
        <a:bodyPr/>
        <a:lstStyle/>
        <a:p>
          <a:endParaRPr lang="it-IT"/>
        </a:p>
      </dgm:t>
    </dgm:pt>
    <dgm:pt modelId="{CCDB3CBC-DE5F-4B6E-A658-4C26A9532FF9}" type="pres">
      <dgm:prSet presAssocID="{F49E3FC4-9DBD-4F23-B662-E9A304328982}" presName="sibTrans" presStyleLbl="sibTrans2D1" presStyleIdx="0" presStyleCnt="1"/>
      <dgm:spPr/>
      <dgm:t>
        <a:bodyPr/>
        <a:lstStyle/>
        <a:p>
          <a:endParaRPr lang="it-IT"/>
        </a:p>
      </dgm:t>
    </dgm:pt>
    <dgm:pt modelId="{C13F4D2E-8E83-463E-A74F-2F54A20B7521}" type="pres">
      <dgm:prSet presAssocID="{F49E3FC4-9DBD-4F23-B662-E9A304328982}" presName="connectorText" presStyleLbl="sibTrans2D1" presStyleIdx="0" presStyleCnt="1"/>
      <dgm:spPr/>
      <dgm:t>
        <a:bodyPr/>
        <a:lstStyle/>
        <a:p>
          <a:endParaRPr lang="it-IT"/>
        </a:p>
      </dgm:t>
    </dgm:pt>
    <dgm:pt modelId="{333B8A9B-1815-4885-A4ED-9CA8A2E100C5}" type="pres">
      <dgm:prSet presAssocID="{3105E2F2-F14C-41C9-9D8D-B94377C97CA7}" presName="node" presStyleLbl="node1" presStyleIdx="1" presStyleCnt="2">
        <dgm:presLayoutVars>
          <dgm:bulletEnabled val="1"/>
        </dgm:presLayoutVars>
      </dgm:prSet>
      <dgm:spPr/>
      <dgm:t>
        <a:bodyPr/>
        <a:lstStyle/>
        <a:p>
          <a:endParaRPr lang="it-IT"/>
        </a:p>
      </dgm:t>
    </dgm:pt>
  </dgm:ptLst>
  <dgm:cxnLst>
    <dgm:cxn modelId="{14350785-65E7-4D11-908A-4337D199E70E}" type="presOf" srcId="{F49E3FC4-9DBD-4F23-B662-E9A304328982}" destId="{C13F4D2E-8E83-463E-A74F-2F54A20B7521}" srcOrd="1" destOrd="0" presId="urn:microsoft.com/office/officeart/2005/8/layout/process1"/>
    <dgm:cxn modelId="{F3D92EA8-678D-4439-864C-580950468628}" type="presOf" srcId="{1DF9DEC2-B110-4D19-BDE0-0076379A896E}" destId="{C6B741F5-4031-4554-A0BC-8CCB5E84238A}" srcOrd="0" destOrd="0" presId="urn:microsoft.com/office/officeart/2005/8/layout/process1"/>
    <dgm:cxn modelId="{D898E500-E044-4DE2-B0D8-3ABA331705EB}" srcId="{1DF9DEC2-B110-4D19-BDE0-0076379A896E}" destId="{3105E2F2-F14C-41C9-9D8D-B94377C97CA7}" srcOrd="1" destOrd="0" parTransId="{E32D399E-947F-45A4-AE86-AA563BBA69DE}" sibTransId="{7EC78A70-458F-44E1-B289-94FF5E211309}"/>
    <dgm:cxn modelId="{34145D76-7FF5-45BE-8F63-0F00BF9DAB72}" type="presOf" srcId="{3105E2F2-F14C-41C9-9D8D-B94377C97CA7}" destId="{333B8A9B-1815-4885-A4ED-9CA8A2E100C5}" srcOrd="0" destOrd="0" presId="urn:microsoft.com/office/officeart/2005/8/layout/process1"/>
    <dgm:cxn modelId="{6A8277D1-2466-4622-8B28-6BB39BEBA57C}" type="presOf" srcId="{A0398E63-22C9-4F91-9D9A-E38DBF13B1DD}" destId="{25BDFBBD-398A-4605-8CFE-4A26D515832E}" srcOrd="0" destOrd="0" presId="urn:microsoft.com/office/officeart/2005/8/layout/process1"/>
    <dgm:cxn modelId="{ED4B6463-577C-4B87-928F-FEE3F8B2FD6E}" type="presOf" srcId="{F49E3FC4-9DBD-4F23-B662-E9A304328982}" destId="{CCDB3CBC-DE5F-4B6E-A658-4C26A9532FF9}" srcOrd="0" destOrd="0" presId="urn:microsoft.com/office/officeart/2005/8/layout/process1"/>
    <dgm:cxn modelId="{D4AAA544-1F45-4996-8BCA-B5F5488122B7}" srcId="{1DF9DEC2-B110-4D19-BDE0-0076379A896E}" destId="{A0398E63-22C9-4F91-9D9A-E38DBF13B1DD}" srcOrd="0" destOrd="0" parTransId="{CEBE94AB-3CF1-4A2C-A34E-2D76453B3017}" sibTransId="{F49E3FC4-9DBD-4F23-B662-E9A304328982}"/>
    <dgm:cxn modelId="{B749CDB4-E478-47E4-B658-729F3582B4C4}" type="presParOf" srcId="{C6B741F5-4031-4554-A0BC-8CCB5E84238A}" destId="{25BDFBBD-398A-4605-8CFE-4A26D515832E}" srcOrd="0" destOrd="0" presId="urn:microsoft.com/office/officeart/2005/8/layout/process1"/>
    <dgm:cxn modelId="{E1F6AE4A-2E80-4A84-86B3-973CC48D0B53}" type="presParOf" srcId="{C6B741F5-4031-4554-A0BC-8CCB5E84238A}" destId="{CCDB3CBC-DE5F-4B6E-A658-4C26A9532FF9}" srcOrd="1" destOrd="0" presId="urn:microsoft.com/office/officeart/2005/8/layout/process1"/>
    <dgm:cxn modelId="{1742C259-1831-47E8-BBA5-CA863D286526}" type="presParOf" srcId="{CCDB3CBC-DE5F-4B6E-A658-4C26A9532FF9}" destId="{C13F4D2E-8E83-463E-A74F-2F54A20B7521}" srcOrd="0" destOrd="0" presId="urn:microsoft.com/office/officeart/2005/8/layout/process1"/>
    <dgm:cxn modelId="{6C958D68-CDB9-41D6-844F-152AFBEFD533}" type="presParOf" srcId="{C6B741F5-4031-4554-A0BC-8CCB5E84238A}" destId="{333B8A9B-1815-4885-A4ED-9CA8A2E100C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F9DEC2-B110-4D19-BDE0-0076379A896E}" type="doc">
      <dgm:prSet loTypeId="urn:microsoft.com/office/officeart/2005/8/layout/process1" loCatId="process" qsTypeId="urn:microsoft.com/office/officeart/2005/8/quickstyle/3d4" qsCatId="3D" csTypeId="urn:microsoft.com/office/officeart/2005/8/colors/accent1_2" csCatId="accent1" phldr="1"/>
      <dgm:spPr/>
    </dgm:pt>
    <dgm:pt modelId="{A0398E63-22C9-4F91-9D9A-E38DBF13B1DD}">
      <dgm:prSet phldrT="[Testo]"/>
      <dgm:spPr/>
      <dgm:t>
        <a:bodyPr/>
        <a:lstStyle/>
        <a:p>
          <a:r>
            <a:rPr lang="it-IT" dirty="0" err="1" smtClean="0">
              <a:solidFill>
                <a:srgbClr val="002060"/>
              </a:solidFill>
            </a:rPr>
            <a:t>Annex</a:t>
          </a:r>
          <a:r>
            <a:rPr lang="it-IT" dirty="0" smtClean="0">
              <a:solidFill>
                <a:srgbClr val="002060"/>
              </a:solidFill>
            </a:rPr>
            <a:t> X</a:t>
          </a:r>
          <a:endParaRPr lang="it-IT" dirty="0">
            <a:solidFill>
              <a:srgbClr val="002060"/>
            </a:solidFill>
          </a:endParaRPr>
        </a:p>
      </dgm:t>
    </dgm:pt>
    <dgm:pt modelId="{CEBE94AB-3CF1-4A2C-A34E-2D76453B3017}" type="parTrans" cxnId="{D4AAA544-1F45-4996-8BCA-B5F5488122B7}">
      <dgm:prSet/>
      <dgm:spPr/>
      <dgm:t>
        <a:bodyPr/>
        <a:lstStyle/>
        <a:p>
          <a:endParaRPr lang="it-IT"/>
        </a:p>
      </dgm:t>
    </dgm:pt>
    <dgm:pt modelId="{F49E3FC4-9DBD-4F23-B662-E9A304328982}" type="sibTrans" cxnId="{D4AAA544-1F45-4996-8BCA-B5F5488122B7}">
      <dgm:prSet/>
      <dgm:spPr/>
      <dgm:t>
        <a:bodyPr/>
        <a:lstStyle/>
        <a:p>
          <a:endParaRPr lang="it-IT"/>
        </a:p>
      </dgm:t>
    </dgm:pt>
    <dgm:pt modelId="{3105E2F2-F14C-41C9-9D8D-B94377C97CA7}">
      <dgm:prSet phldrT="[Testo]"/>
      <dgm:spPr/>
      <dgm:t>
        <a:bodyPr/>
        <a:lstStyle/>
        <a:p>
          <a:r>
            <a:rPr lang="it-IT" dirty="0" err="1" smtClean="0">
              <a:solidFill>
                <a:srgbClr val="002060"/>
              </a:solidFill>
            </a:rPr>
            <a:t>Module</a:t>
          </a:r>
          <a:r>
            <a:rPr lang="it-IT" dirty="0" smtClean="0">
              <a:solidFill>
                <a:srgbClr val="002060"/>
              </a:solidFill>
            </a:rPr>
            <a:t> B</a:t>
          </a:r>
          <a:endParaRPr lang="it-IT" dirty="0">
            <a:solidFill>
              <a:srgbClr val="002060"/>
            </a:solidFill>
          </a:endParaRPr>
        </a:p>
      </dgm:t>
    </dgm:pt>
    <dgm:pt modelId="{E32D399E-947F-45A4-AE86-AA563BBA69DE}" type="parTrans" cxnId="{D898E500-E044-4DE2-B0D8-3ABA331705EB}">
      <dgm:prSet/>
      <dgm:spPr/>
      <dgm:t>
        <a:bodyPr/>
        <a:lstStyle/>
        <a:p>
          <a:endParaRPr lang="it-IT"/>
        </a:p>
      </dgm:t>
    </dgm:pt>
    <dgm:pt modelId="{7EC78A70-458F-44E1-B289-94FF5E211309}" type="sibTrans" cxnId="{D898E500-E044-4DE2-B0D8-3ABA331705EB}">
      <dgm:prSet/>
      <dgm:spPr/>
      <dgm:t>
        <a:bodyPr/>
        <a:lstStyle/>
        <a:p>
          <a:endParaRPr lang="it-IT"/>
        </a:p>
      </dgm:t>
    </dgm:pt>
    <dgm:pt modelId="{C6B741F5-4031-4554-A0BC-8CCB5E84238A}" type="pres">
      <dgm:prSet presAssocID="{1DF9DEC2-B110-4D19-BDE0-0076379A896E}" presName="Name0" presStyleCnt="0">
        <dgm:presLayoutVars>
          <dgm:dir/>
          <dgm:resizeHandles val="exact"/>
        </dgm:presLayoutVars>
      </dgm:prSet>
      <dgm:spPr/>
    </dgm:pt>
    <dgm:pt modelId="{25BDFBBD-398A-4605-8CFE-4A26D515832E}" type="pres">
      <dgm:prSet presAssocID="{A0398E63-22C9-4F91-9D9A-E38DBF13B1DD}" presName="node" presStyleLbl="node1" presStyleIdx="0" presStyleCnt="2">
        <dgm:presLayoutVars>
          <dgm:bulletEnabled val="1"/>
        </dgm:presLayoutVars>
      </dgm:prSet>
      <dgm:spPr/>
      <dgm:t>
        <a:bodyPr/>
        <a:lstStyle/>
        <a:p>
          <a:endParaRPr lang="it-IT"/>
        </a:p>
      </dgm:t>
    </dgm:pt>
    <dgm:pt modelId="{CCDB3CBC-DE5F-4B6E-A658-4C26A9532FF9}" type="pres">
      <dgm:prSet presAssocID="{F49E3FC4-9DBD-4F23-B662-E9A304328982}" presName="sibTrans" presStyleLbl="sibTrans2D1" presStyleIdx="0" presStyleCnt="1"/>
      <dgm:spPr/>
      <dgm:t>
        <a:bodyPr/>
        <a:lstStyle/>
        <a:p>
          <a:endParaRPr lang="it-IT"/>
        </a:p>
      </dgm:t>
    </dgm:pt>
    <dgm:pt modelId="{C13F4D2E-8E83-463E-A74F-2F54A20B7521}" type="pres">
      <dgm:prSet presAssocID="{F49E3FC4-9DBD-4F23-B662-E9A304328982}" presName="connectorText" presStyleLbl="sibTrans2D1" presStyleIdx="0" presStyleCnt="1"/>
      <dgm:spPr/>
      <dgm:t>
        <a:bodyPr/>
        <a:lstStyle/>
        <a:p>
          <a:endParaRPr lang="it-IT"/>
        </a:p>
      </dgm:t>
    </dgm:pt>
    <dgm:pt modelId="{333B8A9B-1815-4885-A4ED-9CA8A2E100C5}" type="pres">
      <dgm:prSet presAssocID="{3105E2F2-F14C-41C9-9D8D-B94377C97CA7}" presName="node" presStyleLbl="node1" presStyleIdx="1" presStyleCnt="2">
        <dgm:presLayoutVars>
          <dgm:bulletEnabled val="1"/>
        </dgm:presLayoutVars>
      </dgm:prSet>
      <dgm:spPr/>
      <dgm:t>
        <a:bodyPr/>
        <a:lstStyle/>
        <a:p>
          <a:endParaRPr lang="it-IT"/>
        </a:p>
      </dgm:t>
    </dgm:pt>
  </dgm:ptLst>
  <dgm:cxnLst>
    <dgm:cxn modelId="{36238652-610F-455A-B18A-25E3AB8007BB}" type="presOf" srcId="{F49E3FC4-9DBD-4F23-B662-E9A304328982}" destId="{C13F4D2E-8E83-463E-A74F-2F54A20B7521}" srcOrd="1" destOrd="0" presId="urn:microsoft.com/office/officeart/2005/8/layout/process1"/>
    <dgm:cxn modelId="{D898E500-E044-4DE2-B0D8-3ABA331705EB}" srcId="{1DF9DEC2-B110-4D19-BDE0-0076379A896E}" destId="{3105E2F2-F14C-41C9-9D8D-B94377C97CA7}" srcOrd="1" destOrd="0" parTransId="{E32D399E-947F-45A4-AE86-AA563BBA69DE}" sibTransId="{7EC78A70-458F-44E1-B289-94FF5E211309}"/>
    <dgm:cxn modelId="{29BE80A8-EF14-4096-9B93-636A81ED0409}" type="presOf" srcId="{3105E2F2-F14C-41C9-9D8D-B94377C97CA7}" destId="{333B8A9B-1815-4885-A4ED-9CA8A2E100C5}" srcOrd="0" destOrd="0" presId="urn:microsoft.com/office/officeart/2005/8/layout/process1"/>
    <dgm:cxn modelId="{A40E10E6-2C34-4B86-8C9F-14BEA7EB275F}" type="presOf" srcId="{1DF9DEC2-B110-4D19-BDE0-0076379A896E}" destId="{C6B741F5-4031-4554-A0BC-8CCB5E84238A}" srcOrd="0" destOrd="0" presId="urn:microsoft.com/office/officeart/2005/8/layout/process1"/>
    <dgm:cxn modelId="{55ECF00D-E813-4CBB-92F3-2F1B09037406}" type="presOf" srcId="{F49E3FC4-9DBD-4F23-B662-E9A304328982}" destId="{CCDB3CBC-DE5F-4B6E-A658-4C26A9532FF9}" srcOrd="0" destOrd="0" presId="urn:microsoft.com/office/officeart/2005/8/layout/process1"/>
    <dgm:cxn modelId="{D4AAA544-1F45-4996-8BCA-B5F5488122B7}" srcId="{1DF9DEC2-B110-4D19-BDE0-0076379A896E}" destId="{A0398E63-22C9-4F91-9D9A-E38DBF13B1DD}" srcOrd="0" destOrd="0" parTransId="{CEBE94AB-3CF1-4A2C-A34E-2D76453B3017}" sibTransId="{F49E3FC4-9DBD-4F23-B662-E9A304328982}"/>
    <dgm:cxn modelId="{1EE7E15B-609C-4769-BD0B-7433BC35241C}" type="presOf" srcId="{A0398E63-22C9-4F91-9D9A-E38DBF13B1DD}" destId="{25BDFBBD-398A-4605-8CFE-4A26D515832E}" srcOrd="0" destOrd="0" presId="urn:microsoft.com/office/officeart/2005/8/layout/process1"/>
    <dgm:cxn modelId="{328F1233-45FB-4CAF-B9FE-9D8810972C61}" type="presParOf" srcId="{C6B741F5-4031-4554-A0BC-8CCB5E84238A}" destId="{25BDFBBD-398A-4605-8CFE-4A26D515832E}" srcOrd="0" destOrd="0" presId="urn:microsoft.com/office/officeart/2005/8/layout/process1"/>
    <dgm:cxn modelId="{EDC331A4-D025-4CE1-9B62-5C98EB06564E}" type="presParOf" srcId="{C6B741F5-4031-4554-A0BC-8CCB5E84238A}" destId="{CCDB3CBC-DE5F-4B6E-A658-4C26A9532FF9}" srcOrd="1" destOrd="0" presId="urn:microsoft.com/office/officeart/2005/8/layout/process1"/>
    <dgm:cxn modelId="{271E90FB-93CB-484C-AB98-C78FE9E453C6}" type="presParOf" srcId="{CCDB3CBC-DE5F-4B6E-A658-4C26A9532FF9}" destId="{C13F4D2E-8E83-463E-A74F-2F54A20B7521}" srcOrd="0" destOrd="0" presId="urn:microsoft.com/office/officeart/2005/8/layout/process1"/>
    <dgm:cxn modelId="{808D6CD0-9BF3-4E8B-8FBB-E59B7EAA1E5F}" type="presParOf" srcId="{C6B741F5-4031-4554-A0BC-8CCB5E84238A}" destId="{333B8A9B-1815-4885-A4ED-9CA8A2E100C5}"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F9DEC2-B110-4D19-BDE0-0076379A896E}" type="doc">
      <dgm:prSet loTypeId="urn:microsoft.com/office/officeart/2005/8/layout/process1" loCatId="process" qsTypeId="urn:microsoft.com/office/officeart/2005/8/quickstyle/3d4" qsCatId="3D" csTypeId="urn:microsoft.com/office/officeart/2005/8/colors/accent1_2" csCatId="accent1" phldr="1"/>
      <dgm:spPr/>
    </dgm:pt>
    <dgm:pt modelId="{A0398E63-22C9-4F91-9D9A-E38DBF13B1DD}">
      <dgm:prSet phldrT="[Testo]"/>
      <dgm:spPr/>
      <dgm:t>
        <a:bodyPr/>
        <a:lstStyle/>
        <a:p>
          <a:r>
            <a:rPr lang="it-IT" dirty="0" err="1" smtClean="0">
              <a:solidFill>
                <a:srgbClr val="002060"/>
              </a:solidFill>
            </a:rPr>
            <a:t>Annex</a:t>
          </a:r>
          <a:r>
            <a:rPr lang="it-IT" dirty="0" smtClean="0">
              <a:solidFill>
                <a:srgbClr val="002060"/>
              </a:solidFill>
            </a:rPr>
            <a:t> XI Part A</a:t>
          </a:r>
          <a:endParaRPr lang="it-IT" dirty="0">
            <a:solidFill>
              <a:srgbClr val="002060"/>
            </a:solidFill>
          </a:endParaRPr>
        </a:p>
      </dgm:t>
    </dgm:pt>
    <dgm:pt modelId="{CEBE94AB-3CF1-4A2C-A34E-2D76453B3017}" type="parTrans" cxnId="{D4AAA544-1F45-4996-8BCA-B5F5488122B7}">
      <dgm:prSet/>
      <dgm:spPr/>
      <dgm:t>
        <a:bodyPr/>
        <a:lstStyle/>
        <a:p>
          <a:endParaRPr lang="it-IT"/>
        </a:p>
      </dgm:t>
    </dgm:pt>
    <dgm:pt modelId="{F49E3FC4-9DBD-4F23-B662-E9A304328982}" type="sibTrans" cxnId="{D4AAA544-1F45-4996-8BCA-B5F5488122B7}">
      <dgm:prSet/>
      <dgm:spPr/>
      <dgm:t>
        <a:bodyPr/>
        <a:lstStyle/>
        <a:p>
          <a:endParaRPr lang="it-IT"/>
        </a:p>
      </dgm:t>
    </dgm:pt>
    <dgm:pt modelId="{3105E2F2-F14C-41C9-9D8D-B94377C97CA7}">
      <dgm:prSet phldrT="[Testo]"/>
      <dgm:spPr/>
      <dgm:t>
        <a:bodyPr/>
        <a:lstStyle/>
        <a:p>
          <a:r>
            <a:rPr lang="it-IT" dirty="0" err="1" smtClean="0">
              <a:solidFill>
                <a:srgbClr val="002060"/>
              </a:solidFill>
            </a:rPr>
            <a:t>Module</a:t>
          </a:r>
          <a:r>
            <a:rPr lang="it-IT" dirty="0" smtClean="0">
              <a:solidFill>
                <a:srgbClr val="002060"/>
              </a:solidFill>
            </a:rPr>
            <a:t> D</a:t>
          </a:r>
          <a:endParaRPr lang="it-IT" dirty="0">
            <a:solidFill>
              <a:srgbClr val="002060"/>
            </a:solidFill>
          </a:endParaRPr>
        </a:p>
      </dgm:t>
    </dgm:pt>
    <dgm:pt modelId="{E32D399E-947F-45A4-AE86-AA563BBA69DE}" type="parTrans" cxnId="{D898E500-E044-4DE2-B0D8-3ABA331705EB}">
      <dgm:prSet/>
      <dgm:spPr/>
      <dgm:t>
        <a:bodyPr/>
        <a:lstStyle/>
        <a:p>
          <a:endParaRPr lang="it-IT"/>
        </a:p>
      </dgm:t>
    </dgm:pt>
    <dgm:pt modelId="{7EC78A70-458F-44E1-B289-94FF5E211309}" type="sibTrans" cxnId="{D898E500-E044-4DE2-B0D8-3ABA331705EB}">
      <dgm:prSet/>
      <dgm:spPr/>
      <dgm:t>
        <a:bodyPr/>
        <a:lstStyle/>
        <a:p>
          <a:endParaRPr lang="it-IT"/>
        </a:p>
      </dgm:t>
    </dgm:pt>
    <dgm:pt modelId="{C6B741F5-4031-4554-A0BC-8CCB5E84238A}" type="pres">
      <dgm:prSet presAssocID="{1DF9DEC2-B110-4D19-BDE0-0076379A896E}" presName="Name0" presStyleCnt="0">
        <dgm:presLayoutVars>
          <dgm:dir/>
          <dgm:resizeHandles val="exact"/>
        </dgm:presLayoutVars>
      </dgm:prSet>
      <dgm:spPr/>
    </dgm:pt>
    <dgm:pt modelId="{25BDFBBD-398A-4605-8CFE-4A26D515832E}" type="pres">
      <dgm:prSet presAssocID="{A0398E63-22C9-4F91-9D9A-E38DBF13B1DD}" presName="node" presStyleLbl="node1" presStyleIdx="0" presStyleCnt="2">
        <dgm:presLayoutVars>
          <dgm:bulletEnabled val="1"/>
        </dgm:presLayoutVars>
      </dgm:prSet>
      <dgm:spPr/>
      <dgm:t>
        <a:bodyPr/>
        <a:lstStyle/>
        <a:p>
          <a:endParaRPr lang="it-IT"/>
        </a:p>
      </dgm:t>
    </dgm:pt>
    <dgm:pt modelId="{CCDB3CBC-DE5F-4B6E-A658-4C26A9532FF9}" type="pres">
      <dgm:prSet presAssocID="{F49E3FC4-9DBD-4F23-B662-E9A304328982}" presName="sibTrans" presStyleLbl="sibTrans2D1" presStyleIdx="0" presStyleCnt="1"/>
      <dgm:spPr/>
      <dgm:t>
        <a:bodyPr/>
        <a:lstStyle/>
        <a:p>
          <a:endParaRPr lang="it-IT"/>
        </a:p>
      </dgm:t>
    </dgm:pt>
    <dgm:pt modelId="{C13F4D2E-8E83-463E-A74F-2F54A20B7521}" type="pres">
      <dgm:prSet presAssocID="{F49E3FC4-9DBD-4F23-B662-E9A304328982}" presName="connectorText" presStyleLbl="sibTrans2D1" presStyleIdx="0" presStyleCnt="1"/>
      <dgm:spPr/>
      <dgm:t>
        <a:bodyPr/>
        <a:lstStyle/>
        <a:p>
          <a:endParaRPr lang="it-IT"/>
        </a:p>
      </dgm:t>
    </dgm:pt>
    <dgm:pt modelId="{333B8A9B-1815-4885-A4ED-9CA8A2E100C5}" type="pres">
      <dgm:prSet presAssocID="{3105E2F2-F14C-41C9-9D8D-B94377C97CA7}" presName="node" presStyleLbl="node1" presStyleIdx="1" presStyleCnt="2">
        <dgm:presLayoutVars>
          <dgm:bulletEnabled val="1"/>
        </dgm:presLayoutVars>
      </dgm:prSet>
      <dgm:spPr/>
      <dgm:t>
        <a:bodyPr/>
        <a:lstStyle/>
        <a:p>
          <a:endParaRPr lang="it-IT"/>
        </a:p>
      </dgm:t>
    </dgm:pt>
  </dgm:ptLst>
  <dgm:cxnLst>
    <dgm:cxn modelId="{84671097-A9F2-452A-A14F-DD62C6A2F1D4}" type="presOf" srcId="{3105E2F2-F14C-41C9-9D8D-B94377C97CA7}" destId="{333B8A9B-1815-4885-A4ED-9CA8A2E100C5}" srcOrd="0" destOrd="0" presId="urn:microsoft.com/office/officeart/2005/8/layout/process1"/>
    <dgm:cxn modelId="{D898E500-E044-4DE2-B0D8-3ABA331705EB}" srcId="{1DF9DEC2-B110-4D19-BDE0-0076379A896E}" destId="{3105E2F2-F14C-41C9-9D8D-B94377C97CA7}" srcOrd="1" destOrd="0" parTransId="{E32D399E-947F-45A4-AE86-AA563BBA69DE}" sibTransId="{7EC78A70-458F-44E1-B289-94FF5E211309}"/>
    <dgm:cxn modelId="{106E404C-1D67-4D0B-A658-1828C77C03CD}" type="presOf" srcId="{1DF9DEC2-B110-4D19-BDE0-0076379A896E}" destId="{C6B741F5-4031-4554-A0BC-8CCB5E84238A}" srcOrd="0" destOrd="0" presId="urn:microsoft.com/office/officeart/2005/8/layout/process1"/>
    <dgm:cxn modelId="{8AD8787F-E23F-4EFD-85E2-042AFC9E5C09}" type="presOf" srcId="{F49E3FC4-9DBD-4F23-B662-E9A304328982}" destId="{CCDB3CBC-DE5F-4B6E-A658-4C26A9532FF9}" srcOrd="0" destOrd="0" presId="urn:microsoft.com/office/officeart/2005/8/layout/process1"/>
    <dgm:cxn modelId="{DA25AFEC-5F7B-4A34-BE9F-62FEC540E7E4}" type="presOf" srcId="{A0398E63-22C9-4F91-9D9A-E38DBF13B1DD}" destId="{25BDFBBD-398A-4605-8CFE-4A26D515832E}" srcOrd="0" destOrd="0" presId="urn:microsoft.com/office/officeart/2005/8/layout/process1"/>
    <dgm:cxn modelId="{04956AA8-4113-405B-BC24-3FA63D1AE3FC}" type="presOf" srcId="{F49E3FC4-9DBD-4F23-B662-E9A304328982}" destId="{C13F4D2E-8E83-463E-A74F-2F54A20B7521}" srcOrd="1" destOrd="0" presId="urn:microsoft.com/office/officeart/2005/8/layout/process1"/>
    <dgm:cxn modelId="{D4AAA544-1F45-4996-8BCA-B5F5488122B7}" srcId="{1DF9DEC2-B110-4D19-BDE0-0076379A896E}" destId="{A0398E63-22C9-4F91-9D9A-E38DBF13B1DD}" srcOrd="0" destOrd="0" parTransId="{CEBE94AB-3CF1-4A2C-A34E-2D76453B3017}" sibTransId="{F49E3FC4-9DBD-4F23-B662-E9A304328982}"/>
    <dgm:cxn modelId="{3721497A-4258-4935-8A2E-F423A0563B02}" type="presParOf" srcId="{C6B741F5-4031-4554-A0BC-8CCB5E84238A}" destId="{25BDFBBD-398A-4605-8CFE-4A26D515832E}" srcOrd="0" destOrd="0" presId="urn:microsoft.com/office/officeart/2005/8/layout/process1"/>
    <dgm:cxn modelId="{007F225A-DDC3-4EF9-9D38-A34C3B4A3323}" type="presParOf" srcId="{C6B741F5-4031-4554-A0BC-8CCB5E84238A}" destId="{CCDB3CBC-DE5F-4B6E-A658-4C26A9532FF9}" srcOrd="1" destOrd="0" presId="urn:microsoft.com/office/officeart/2005/8/layout/process1"/>
    <dgm:cxn modelId="{4E3ECD52-0FFC-4E2B-8783-EDA64E720359}" type="presParOf" srcId="{CCDB3CBC-DE5F-4B6E-A658-4C26A9532FF9}" destId="{C13F4D2E-8E83-463E-A74F-2F54A20B7521}" srcOrd="0" destOrd="0" presId="urn:microsoft.com/office/officeart/2005/8/layout/process1"/>
    <dgm:cxn modelId="{0CEA0B79-EA0B-4914-A623-1111A803F908}" type="presParOf" srcId="{C6B741F5-4031-4554-A0BC-8CCB5E84238A}" destId="{333B8A9B-1815-4885-A4ED-9CA8A2E100C5}"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39033-AE67-4E98-9E66-E660A8AF7283}">
      <dsp:nvSpPr>
        <dsp:cNvPr id="0" name=""/>
        <dsp:cNvSpPr/>
      </dsp:nvSpPr>
      <dsp:spPr>
        <a:xfrm>
          <a:off x="56079" y="156"/>
          <a:ext cx="1952384" cy="117143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E" sz="1800" i="1" kern="1200" dirty="0" smtClean="0"/>
            <a:t>Definition of equivalence </a:t>
          </a:r>
          <a:endParaRPr lang="en-IE" sz="1800" kern="1200" dirty="0"/>
        </a:p>
      </dsp:txBody>
      <dsp:txXfrm>
        <a:off x="56079" y="156"/>
        <a:ext cx="1952384" cy="1171430"/>
      </dsp:txXfrm>
    </dsp:sp>
    <dsp:sp modelId="{48EFFD81-41A0-4591-ACBC-681D66242A4E}">
      <dsp:nvSpPr>
        <dsp:cNvPr id="0" name=""/>
        <dsp:cNvSpPr/>
      </dsp:nvSpPr>
      <dsp:spPr>
        <a:xfrm>
          <a:off x="2203702" y="156"/>
          <a:ext cx="1952384" cy="1171430"/>
        </a:xfrm>
        <a:prstGeom prst="rect">
          <a:avLst/>
        </a:prstGeom>
        <a:solidFill>
          <a:schemeClr val="accent2">
            <a:shade val="80000"/>
            <a:hueOff val="77360"/>
            <a:satOff val="648"/>
            <a:lumOff val="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E" sz="1800" i="1" kern="1200" smtClean="0"/>
            <a:t>Implantable + class III generally require clinical investigation</a:t>
          </a:r>
          <a:endParaRPr lang="en-IE" sz="1800" kern="1200"/>
        </a:p>
      </dsp:txBody>
      <dsp:txXfrm>
        <a:off x="2203702" y="156"/>
        <a:ext cx="1952384" cy="1171430"/>
      </dsp:txXfrm>
    </dsp:sp>
    <dsp:sp modelId="{5807D216-95AD-4140-A554-4F21468E5794}">
      <dsp:nvSpPr>
        <dsp:cNvPr id="0" name=""/>
        <dsp:cNvSpPr/>
      </dsp:nvSpPr>
      <dsp:spPr>
        <a:xfrm>
          <a:off x="4351325" y="156"/>
          <a:ext cx="1952384" cy="1171430"/>
        </a:xfrm>
        <a:prstGeom prst="rect">
          <a:avLst/>
        </a:prstGeom>
        <a:solidFill>
          <a:schemeClr val="accent2">
            <a:shade val="80000"/>
            <a:hueOff val="154719"/>
            <a:satOff val="1296"/>
            <a:lumOff val="104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E" sz="1800" i="1" kern="1200" smtClean="0"/>
            <a:t>Consideration of alternatives </a:t>
          </a:r>
          <a:endParaRPr lang="en-IE" sz="1800" kern="1200"/>
        </a:p>
      </dsp:txBody>
      <dsp:txXfrm>
        <a:off x="4351325" y="156"/>
        <a:ext cx="1952384" cy="1171430"/>
      </dsp:txXfrm>
    </dsp:sp>
    <dsp:sp modelId="{75785038-63DA-48A4-95D1-2759C8FAD769}">
      <dsp:nvSpPr>
        <dsp:cNvPr id="0" name=""/>
        <dsp:cNvSpPr/>
      </dsp:nvSpPr>
      <dsp:spPr>
        <a:xfrm>
          <a:off x="6498948" y="156"/>
          <a:ext cx="1952384" cy="1171430"/>
        </a:xfrm>
        <a:prstGeom prst="rect">
          <a:avLst/>
        </a:prstGeom>
        <a:solidFill>
          <a:schemeClr val="accent2">
            <a:shade val="80000"/>
            <a:hueOff val="232079"/>
            <a:satOff val="1944"/>
            <a:lumOff val="15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E" sz="1800" i="1" kern="1200" dirty="0" smtClean="0"/>
            <a:t>Justification of the level of evidence</a:t>
          </a:r>
          <a:endParaRPr lang="en-IE" sz="1800" kern="1200" dirty="0"/>
        </a:p>
      </dsp:txBody>
      <dsp:txXfrm>
        <a:off x="6498948" y="156"/>
        <a:ext cx="1952384" cy="1171430"/>
      </dsp:txXfrm>
    </dsp:sp>
    <dsp:sp modelId="{959DFFF2-2DD3-41C5-AD0C-517A1EAAB11A}">
      <dsp:nvSpPr>
        <dsp:cNvPr id="0" name=""/>
        <dsp:cNvSpPr/>
      </dsp:nvSpPr>
      <dsp:spPr>
        <a:xfrm>
          <a:off x="2203702" y="1366825"/>
          <a:ext cx="1952384" cy="1171430"/>
        </a:xfrm>
        <a:prstGeom prst="rect">
          <a:avLst/>
        </a:prstGeom>
        <a:solidFill>
          <a:schemeClr val="accent2">
            <a:shade val="80000"/>
            <a:hueOff val="309439"/>
            <a:satOff val="2592"/>
            <a:lumOff val="209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E" sz="1800" i="1" kern="1200" smtClean="0"/>
            <a:t>SSCP </a:t>
          </a:r>
          <a:endParaRPr lang="en-IE" sz="1800" kern="1200"/>
        </a:p>
      </dsp:txBody>
      <dsp:txXfrm>
        <a:off x="2203702" y="1366825"/>
        <a:ext cx="1952384" cy="1171430"/>
      </dsp:txXfrm>
    </dsp:sp>
    <dsp:sp modelId="{79971249-64BC-4932-9726-F7B82D3A5591}">
      <dsp:nvSpPr>
        <dsp:cNvPr id="0" name=""/>
        <dsp:cNvSpPr/>
      </dsp:nvSpPr>
      <dsp:spPr>
        <a:xfrm>
          <a:off x="4351325" y="1366825"/>
          <a:ext cx="1952384" cy="1171430"/>
        </a:xfrm>
        <a:prstGeom prst="rect">
          <a:avLst/>
        </a:prstGeom>
        <a:solidFill>
          <a:schemeClr val="accent2">
            <a:shade val="80000"/>
            <a:hueOff val="386798"/>
            <a:satOff val="3240"/>
            <a:lumOff val="261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E" sz="1800" i="1" kern="1200" dirty="0" smtClean="0"/>
            <a:t>Common Specifications + CECP/PECP</a:t>
          </a:r>
          <a:endParaRPr lang="en-IE" sz="1800" kern="1200" dirty="0"/>
        </a:p>
      </dsp:txBody>
      <dsp:txXfrm>
        <a:off x="4351325" y="1366825"/>
        <a:ext cx="1952384" cy="11714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DFBBD-398A-4605-8CFE-4A26D515832E}">
      <dsp:nvSpPr>
        <dsp:cNvPr id="0" name=""/>
        <dsp:cNvSpPr/>
      </dsp:nvSpPr>
      <dsp:spPr>
        <a:xfrm>
          <a:off x="1686" y="0"/>
          <a:ext cx="3597382" cy="5337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002060"/>
              </a:solidFill>
            </a:rPr>
            <a:t>Annex</a:t>
          </a:r>
          <a:r>
            <a:rPr lang="it-IT" sz="2400" kern="1200" dirty="0" smtClean="0">
              <a:solidFill>
                <a:srgbClr val="002060"/>
              </a:solidFill>
            </a:rPr>
            <a:t> XI Part B</a:t>
          </a:r>
          <a:endParaRPr lang="it-IT" sz="2400" kern="1200" dirty="0">
            <a:solidFill>
              <a:srgbClr val="002060"/>
            </a:solidFill>
          </a:endParaRPr>
        </a:p>
      </dsp:txBody>
      <dsp:txXfrm>
        <a:off x="17319" y="15633"/>
        <a:ext cx="3566116" cy="502473"/>
      </dsp:txXfrm>
    </dsp:sp>
    <dsp:sp modelId="{CCDB3CBC-DE5F-4B6E-A658-4C26A9532FF9}">
      <dsp:nvSpPr>
        <dsp:cNvPr id="0" name=""/>
        <dsp:cNvSpPr/>
      </dsp:nvSpPr>
      <dsp:spPr>
        <a:xfrm>
          <a:off x="3958808" y="0"/>
          <a:ext cx="762645" cy="53373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a:off x="3958808" y="106748"/>
        <a:ext cx="602523" cy="320243"/>
      </dsp:txXfrm>
    </dsp:sp>
    <dsp:sp modelId="{333B8A9B-1815-4885-A4ED-9CA8A2E100C5}">
      <dsp:nvSpPr>
        <dsp:cNvPr id="0" name=""/>
        <dsp:cNvSpPr/>
      </dsp:nvSpPr>
      <dsp:spPr>
        <a:xfrm>
          <a:off x="5038023" y="0"/>
          <a:ext cx="3597382" cy="5337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002060"/>
              </a:solidFill>
            </a:rPr>
            <a:t>Module</a:t>
          </a:r>
          <a:r>
            <a:rPr lang="it-IT" sz="2400" kern="1200" dirty="0" smtClean="0">
              <a:solidFill>
                <a:srgbClr val="002060"/>
              </a:solidFill>
            </a:rPr>
            <a:t> F</a:t>
          </a:r>
          <a:endParaRPr lang="it-IT" sz="2400" kern="1200" dirty="0">
            <a:solidFill>
              <a:srgbClr val="002060"/>
            </a:solidFill>
          </a:endParaRPr>
        </a:p>
      </dsp:txBody>
      <dsp:txXfrm>
        <a:off x="5053656" y="15633"/>
        <a:ext cx="3566116" cy="5024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DFBBD-398A-4605-8CFE-4A26D515832E}">
      <dsp:nvSpPr>
        <dsp:cNvPr id="0" name=""/>
        <dsp:cNvSpPr/>
      </dsp:nvSpPr>
      <dsp:spPr>
        <a:xfrm>
          <a:off x="1686" y="0"/>
          <a:ext cx="3597382" cy="5337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err="1" smtClean="0">
              <a:solidFill>
                <a:srgbClr val="002060"/>
              </a:solidFill>
            </a:rPr>
            <a:t>Article</a:t>
          </a:r>
          <a:r>
            <a:rPr lang="it-IT" sz="2300" kern="1200" dirty="0" smtClean="0">
              <a:solidFill>
                <a:srgbClr val="002060"/>
              </a:solidFill>
            </a:rPr>
            <a:t> 19 + </a:t>
          </a:r>
          <a:r>
            <a:rPr lang="it-IT" sz="2300" kern="1200" dirty="0" err="1" smtClean="0">
              <a:solidFill>
                <a:srgbClr val="002060"/>
              </a:solidFill>
            </a:rPr>
            <a:t>Annexes</a:t>
          </a:r>
          <a:r>
            <a:rPr lang="it-IT" sz="2300" kern="1200" dirty="0" smtClean="0">
              <a:solidFill>
                <a:srgbClr val="002060"/>
              </a:solidFill>
            </a:rPr>
            <a:t> II&amp;III</a:t>
          </a:r>
          <a:endParaRPr lang="it-IT" sz="2300" kern="1200" dirty="0">
            <a:solidFill>
              <a:srgbClr val="002060"/>
            </a:solidFill>
          </a:endParaRPr>
        </a:p>
      </dsp:txBody>
      <dsp:txXfrm>
        <a:off x="17319" y="15633"/>
        <a:ext cx="3566116" cy="502473"/>
      </dsp:txXfrm>
    </dsp:sp>
    <dsp:sp modelId="{CCDB3CBC-DE5F-4B6E-A658-4C26A9532FF9}">
      <dsp:nvSpPr>
        <dsp:cNvPr id="0" name=""/>
        <dsp:cNvSpPr/>
      </dsp:nvSpPr>
      <dsp:spPr>
        <a:xfrm>
          <a:off x="3958808" y="0"/>
          <a:ext cx="762645" cy="53373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a:off x="3958808" y="106748"/>
        <a:ext cx="602523" cy="320243"/>
      </dsp:txXfrm>
    </dsp:sp>
    <dsp:sp modelId="{333B8A9B-1815-4885-A4ED-9CA8A2E100C5}">
      <dsp:nvSpPr>
        <dsp:cNvPr id="0" name=""/>
        <dsp:cNvSpPr/>
      </dsp:nvSpPr>
      <dsp:spPr>
        <a:xfrm>
          <a:off x="5038023" y="0"/>
          <a:ext cx="3597382" cy="5337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002060"/>
              </a:solidFill>
            </a:rPr>
            <a:t>Module</a:t>
          </a:r>
          <a:r>
            <a:rPr lang="it-IT" sz="2400" kern="1200" dirty="0" smtClean="0">
              <a:solidFill>
                <a:srgbClr val="002060"/>
              </a:solidFill>
            </a:rPr>
            <a:t> A</a:t>
          </a:r>
          <a:endParaRPr lang="it-IT" sz="2400" kern="1200" dirty="0">
            <a:solidFill>
              <a:srgbClr val="002060"/>
            </a:solidFill>
          </a:endParaRPr>
        </a:p>
      </dsp:txBody>
      <dsp:txXfrm>
        <a:off x="5053656" y="15633"/>
        <a:ext cx="3566116" cy="5024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381FD-C8D4-4D3D-B39B-FF03E2E3777E}">
      <dsp:nvSpPr>
        <dsp:cNvPr id="0" name=""/>
        <dsp:cNvSpPr/>
      </dsp:nvSpPr>
      <dsp:spPr>
        <a:xfrm>
          <a:off x="4431105" y="3005392"/>
          <a:ext cx="91440" cy="559331"/>
        </a:xfrm>
        <a:custGeom>
          <a:avLst/>
          <a:gdLst/>
          <a:ahLst/>
          <a:cxnLst/>
          <a:rect l="0" t="0" r="0" b="0"/>
          <a:pathLst>
            <a:path>
              <a:moveTo>
                <a:pt x="45720" y="0"/>
              </a:moveTo>
              <a:lnTo>
                <a:pt x="45720" y="5593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9D331A-E9CA-4E28-B143-0982F8C33A8C}">
      <dsp:nvSpPr>
        <dsp:cNvPr id="0" name=""/>
        <dsp:cNvSpPr/>
      </dsp:nvSpPr>
      <dsp:spPr>
        <a:xfrm>
          <a:off x="3301533" y="1224825"/>
          <a:ext cx="1175291" cy="559331"/>
        </a:xfrm>
        <a:custGeom>
          <a:avLst/>
          <a:gdLst/>
          <a:ahLst/>
          <a:cxnLst/>
          <a:rect l="0" t="0" r="0" b="0"/>
          <a:pathLst>
            <a:path>
              <a:moveTo>
                <a:pt x="0" y="0"/>
              </a:moveTo>
              <a:lnTo>
                <a:pt x="0" y="381168"/>
              </a:lnTo>
              <a:lnTo>
                <a:pt x="1175291" y="381168"/>
              </a:lnTo>
              <a:lnTo>
                <a:pt x="1175291" y="5593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FFA21D-DEE1-4784-9B6E-DEDD3A95759A}">
      <dsp:nvSpPr>
        <dsp:cNvPr id="0" name=""/>
        <dsp:cNvSpPr/>
      </dsp:nvSpPr>
      <dsp:spPr>
        <a:xfrm>
          <a:off x="2126242" y="1224825"/>
          <a:ext cx="1175291" cy="559331"/>
        </a:xfrm>
        <a:custGeom>
          <a:avLst/>
          <a:gdLst/>
          <a:ahLst/>
          <a:cxnLst/>
          <a:rect l="0" t="0" r="0" b="0"/>
          <a:pathLst>
            <a:path>
              <a:moveTo>
                <a:pt x="1175291" y="0"/>
              </a:moveTo>
              <a:lnTo>
                <a:pt x="1175291" y="381168"/>
              </a:lnTo>
              <a:lnTo>
                <a:pt x="0" y="381168"/>
              </a:lnTo>
              <a:lnTo>
                <a:pt x="0" y="5593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74F8FF-3F3A-4A0C-B52B-EDA715DEB80B}">
      <dsp:nvSpPr>
        <dsp:cNvPr id="0" name=""/>
        <dsp:cNvSpPr/>
      </dsp:nvSpPr>
      <dsp:spPr>
        <a:xfrm>
          <a:off x="2339931" y="3591"/>
          <a:ext cx="1923204" cy="1221234"/>
        </a:xfrm>
        <a:prstGeom prst="roundRect">
          <a:avLst>
            <a:gd name="adj" fmla="val 10000"/>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07D05-4803-4867-94C8-7CF47C5C4BC0}">
      <dsp:nvSpPr>
        <dsp:cNvPr id="0" name=""/>
        <dsp:cNvSpPr/>
      </dsp:nvSpPr>
      <dsp:spPr>
        <a:xfrm>
          <a:off x="2553621" y="206596"/>
          <a:ext cx="1923204" cy="1221234"/>
        </a:xfrm>
        <a:prstGeom prst="roundRect">
          <a:avLst>
            <a:gd name="adj" fmla="val 10000"/>
          </a:avLst>
        </a:prstGeom>
        <a:solidFill>
          <a:schemeClr val="lt1">
            <a:alpha val="90000"/>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dirty="0" smtClean="0">
              <a:solidFill>
                <a:srgbClr val="0F5494"/>
              </a:solidFill>
            </a:rPr>
            <a:t>CLASS III</a:t>
          </a:r>
          <a:endParaRPr lang="en-GB" sz="1600" b="1" kern="1200" dirty="0">
            <a:solidFill>
              <a:srgbClr val="0F5494"/>
            </a:solidFill>
          </a:endParaRPr>
        </a:p>
      </dsp:txBody>
      <dsp:txXfrm>
        <a:off x="2589390" y="242365"/>
        <a:ext cx="1851666" cy="1149696"/>
      </dsp:txXfrm>
    </dsp:sp>
    <dsp:sp modelId="{6667946A-D47F-43EF-A738-31093B50BB12}">
      <dsp:nvSpPr>
        <dsp:cNvPr id="0" name=""/>
        <dsp:cNvSpPr/>
      </dsp:nvSpPr>
      <dsp:spPr>
        <a:xfrm>
          <a:off x="1164640" y="1784157"/>
          <a:ext cx="1923204" cy="1221234"/>
        </a:xfrm>
        <a:prstGeom prst="roundRect">
          <a:avLst>
            <a:gd name="adj" fmla="val 10000"/>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37627-F45C-4FC6-A350-75DEECCAB67E}">
      <dsp:nvSpPr>
        <dsp:cNvPr id="0" name=""/>
        <dsp:cNvSpPr/>
      </dsp:nvSpPr>
      <dsp:spPr>
        <a:xfrm>
          <a:off x="1378329" y="1987162"/>
          <a:ext cx="1923204" cy="1221234"/>
        </a:xfrm>
        <a:prstGeom prst="roundRect">
          <a:avLst>
            <a:gd name="adj" fmla="val 10000"/>
          </a:avLst>
        </a:prstGeom>
        <a:solidFill>
          <a:schemeClr val="lt1">
            <a:alpha val="90000"/>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b="1" kern="1200" dirty="0" smtClean="0">
              <a:solidFill>
                <a:srgbClr val="0F5494"/>
              </a:solidFill>
            </a:rPr>
            <a:t>Annex IX</a:t>
          </a:r>
        </a:p>
        <a:p>
          <a:pPr lvl="0" algn="ctr" defTabSz="533400">
            <a:lnSpc>
              <a:spcPct val="90000"/>
            </a:lnSpc>
            <a:spcBef>
              <a:spcPct val="0"/>
            </a:spcBef>
            <a:spcAft>
              <a:spcPct val="35000"/>
            </a:spcAft>
          </a:pPr>
          <a:r>
            <a:rPr lang="en-IE" sz="1200" kern="1200" dirty="0" smtClean="0">
              <a:solidFill>
                <a:srgbClr val="0F5494"/>
              </a:solidFill>
            </a:rPr>
            <a:t>Conformity assessment based on a quality management system and on assessment of technical documentation</a:t>
          </a:r>
          <a:endParaRPr lang="en-GB" sz="1200" kern="1200" dirty="0">
            <a:solidFill>
              <a:srgbClr val="0F5494"/>
            </a:solidFill>
          </a:endParaRPr>
        </a:p>
      </dsp:txBody>
      <dsp:txXfrm>
        <a:off x="1414098" y="2022931"/>
        <a:ext cx="1851666" cy="1149696"/>
      </dsp:txXfrm>
    </dsp:sp>
    <dsp:sp modelId="{2CCE5420-8BDC-4A0B-8974-00C8DE5E37E8}">
      <dsp:nvSpPr>
        <dsp:cNvPr id="0" name=""/>
        <dsp:cNvSpPr/>
      </dsp:nvSpPr>
      <dsp:spPr>
        <a:xfrm>
          <a:off x="3515223" y="1784157"/>
          <a:ext cx="1923204" cy="1221234"/>
        </a:xfrm>
        <a:prstGeom prst="roundRect">
          <a:avLst>
            <a:gd name="adj" fmla="val 10000"/>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3720F1-F033-4570-8B38-0F944A4EA9F9}">
      <dsp:nvSpPr>
        <dsp:cNvPr id="0" name=""/>
        <dsp:cNvSpPr/>
      </dsp:nvSpPr>
      <dsp:spPr>
        <a:xfrm>
          <a:off x="3728912" y="1987162"/>
          <a:ext cx="1923204" cy="1221234"/>
        </a:xfrm>
        <a:prstGeom prst="roundRect">
          <a:avLst>
            <a:gd name="adj" fmla="val 10000"/>
          </a:avLst>
        </a:prstGeom>
        <a:solidFill>
          <a:schemeClr val="lt1">
            <a:alpha val="90000"/>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b="1" kern="1200" dirty="0" smtClean="0">
              <a:solidFill>
                <a:srgbClr val="0F5494"/>
              </a:solidFill>
            </a:rPr>
            <a:t>Annex X</a:t>
          </a:r>
        </a:p>
        <a:p>
          <a:pPr lvl="0" algn="ctr" defTabSz="533400">
            <a:lnSpc>
              <a:spcPct val="90000"/>
            </a:lnSpc>
            <a:spcBef>
              <a:spcPct val="0"/>
            </a:spcBef>
            <a:spcAft>
              <a:spcPct val="35000"/>
            </a:spcAft>
          </a:pPr>
          <a:r>
            <a:rPr lang="en-IE" sz="1200" kern="1200" dirty="0" smtClean="0">
              <a:solidFill>
                <a:srgbClr val="0F5494"/>
              </a:solidFill>
            </a:rPr>
            <a:t>Conformity assessment based on type-examination</a:t>
          </a:r>
          <a:endParaRPr lang="en-GB" sz="1200" kern="1200" dirty="0">
            <a:solidFill>
              <a:srgbClr val="0F5494"/>
            </a:solidFill>
          </a:endParaRPr>
        </a:p>
      </dsp:txBody>
      <dsp:txXfrm>
        <a:off x="3764681" y="2022931"/>
        <a:ext cx="1851666" cy="1149696"/>
      </dsp:txXfrm>
    </dsp:sp>
    <dsp:sp modelId="{19F5796B-26A6-4992-A869-F5A88582BE05}">
      <dsp:nvSpPr>
        <dsp:cNvPr id="0" name=""/>
        <dsp:cNvSpPr/>
      </dsp:nvSpPr>
      <dsp:spPr>
        <a:xfrm>
          <a:off x="3515223" y="3564724"/>
          <a:ext cx="1923204" cy="1221234"/>
        </a:xfrm>
        <a:prstGeom prst="roundRect">
          <a:avLst>
            <a:gd name="adj" fmla="val 10000"/>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75B2D-1EF7-4430-B193-9DCD371D91A7}">
      <dsp:nvSpPr>
        <dsp:cNvPr id="0" name=""/>
        <dsp:cNvSpPr/>
      </dsp:nvSpPr>
      <dsp:spPr>
        <a:xfrm>
          <a:off x="3728912" y="3767729"/>
          <a:ext cx="1923204" cy="1221234"/>
        </a:xfrm>
        <a:prstGeom prst="roundRect">
          <a:avLst>
            <a:gd name="adj" fmla="val 10000"/>
          </a:avLst>
        </a:prstGeom>
        <a:solidFill>
          <a:schemeClr val="lt1">
            <a:alpha val="90000"/>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b="1" kern="1200" dirty="0" smtClean="0">
              <a:solidFill>
                <a:srgbClr val="0F5494"/>
              </a:solidFill>
            </a:rPr>
            <a:t>Annex XI</a:t>
          </a:r>
        </a:p>
        <a:p>
          <a:pPr lvl="0" algn="ctr" defTabSz="533400">
            <a:lnSpc>
              <a:spcPct val="90000"/>
            </a:lnSpc>
            <a:spcBef>
              <a:spcPct val="0"/>
            </a:spcBef>
            <a:spcAft>
              <a:spcPct val="35000"/>
            </a:spcAft>
          </a:pPr>
          <a:r>
            <a:rPr lang="en-IE" sz="1200" kern="1200" dirty="0" smtClean="0">
              <a:solidFill>
                <a:srgbClr val="0F5494"/>
              </a:solidFill>
            </a:rPr>
            <a:t>Conformity assessment based on product conformity verification</a:t>
          </a:r>
          <a:endParaRPr lang="en-GB" sz="1200" kern="1200" dirty="0">
            <a:solidFill>
              <a:srgbClr val="0F5494"/>
            </a:solidFill>
          </a:endParaRPr>
        </a:p>
      </dsp:txBody>
      <dsp:txXfrm>
        <a:off x="3764681" y="3803498"/>
        <a:ext cx="1851666" cy="11496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381FD-C8D4-4D3D-B39B-FF03E2E3777E}">
      <dsp:nvSpPr>
        <dsp:cNvPr id="0" name=""/>
        <dsp:cNvSpPr/>
      </dsp:nvSpPr>
      <dsp:spPr>
        <a:xfrm>
          <a:off x="4548657" y="3063661"/>
          <a:ext cx="91440" cy="570608"/>
        </a:xfrm>
        <a:custGeom>
          <a:avLst/>
          <a:gdLst/>
          <a:ahLst/>
          <a:cxnLst/>
          <a:rect l="0" t="0" r="0" b="0"/>
          <a:pathLst>
            <a:path>
              <a:moveTo>
                <a:pt x="45720" y="0"/>
              </a:moveTo>
              <a:lnTo>
                <a:pt x="45720" y="570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9D331A-E9CA-4E28-B143-0982F8C33A8C}">
      <dsp:nvSpPr>
        <dsp:cNvPr id="0" name=""/>
        <dsp:cNvSpPr/>
      </dsp:nvSpPr>
      <dsp:spPr>
        <a:xfrm>
          <a:off x="3395390" y="1247196"/>
          <a:ext cx="1198987" cy="570608"/>
        </a:xfrm>
        <a:custGeom>
          <a:avLst/>
          <a:gdLst/>
          <a:ahLst/>
          <a:cxnLst/>
          <a:rect l="0" t="0" r="0" b="0"/>
          <a:pathLst>
            <a:path>
              <a:moveTo>
                <a:pt x="0" y="0"/>
              </a:moveTo>
              <a:lnTo>
                <a:pt x="0" y="388853"/>
              </a:lnTo>
              <a:lnTo>
                <a:pt x="1198987" y="388853"/>
              </a:lnTo>
              <a:lnTo>
                <a:pt x="1198987" y="570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9D6925-7A19-4E66-9018-60B6ED7461D6}">
      <dsp:nvSpPr>
        <dsp:cNvPr id="0" name=""/>
        <dsp:cNvSpPr/>
      </dsp:nvSpPr>
      <dsp:spPr>
        <a:xfrm>
          <a:off x="2150683" y="3063661"/>
          <a:ext cx="91440" cy="570608"/>
        </a:xfrm>
        <a:custGeom>
          <a:avLst/>
          <a:gdLst/>
          <a:ahLst/>
          <a:cxnLst/>
          <a:rect l="0" t="0" r="0" b="0"/>
          <a:pathLst>
            <a:path>
              <a:moveTo>
                <a:pt x="45720" y="0"/>
              </a:moveTo>
              <a:lnTo>
                <a:pt x="45720" y="570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9662D5-622C-4DFE-A828-442E0ECB6914}">
      <dsp:nvSpPr>
        <dsp:cNvPr id="0" name=""/>
        <dsp:cNvSpPr/>
      </dsp:nvSpPr>
      <dsp:spPr>
        <a:xfrm>
          <a:off x="2196403" y="1247196"/>
          <a:ext cx="1198987" cy="570608"/>
        </a:xfrm>
        <a:custGeom>
          <a:avLst/>
          <a:gdLst/>
          <a:ahLst/>
          <a:cxnLst/>
          <a:rect l="0" t="0" r="0" b="0"/>
          <a:pathLst>
            <a:path>
              <a:moveTo>
                <a:pt x="1198987" y="0"/>
              </a:moveTo>
              <a:lnTo>
                <a:pt x="1198987" y="388853"/>
              </a:lnTo>
              <a:lnTo>
                <a:pt x="0" y="388853"/>
              </a:lnTo>
              <a:lnTo>
                <a:pt x="0" y="570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74F8FF-3F3A-4A0C-B52B-EDA715DEB80B}">
      <dsp:nvSpPr>
        <dsp:cNvPr id="0" name=""/>
        <dsp:cNvSpPr/>
      </dsp:nvSpPr>
      <dsp:spPr>
        <a:xfrm>
          <a:off x="2414401" y="1339"/>
          <a:ext cx="1961979" cy="1245856"/>
        </a:xfrm>
        <a:prstGeom prst="roundRect">
          <a:avLst>
            <a:gd name="adj" fmla="val 10000"/>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07D05-4803-4867-94C8-7CF47C5C4BC0}">
      <dsp:nvSpPr>
        <dsp:cNvPr id="0" name=""/>
        <dsp:cNvSpPr/>
      </dsp:nvSpPr>
      <dsp:spPr>
        <a:xfrm>
          <a:off x="2632398" y="208437"/>
          <a:ext cx="1961979" cy="1245856"/>
        </a:xfrm>
        <a:prstGeom prst="roundRect">
          <a:avLst>
            <a:gd name="adj" fmla="val 10000"/>
          </a:avLst>
        </a:prstGeom>
        <a:solidFill>
          <a:schemeClr val="lt1">
            <a:alpha val="90000"/>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dirty="0" smtClean="0">
              <a:solidFill>
                <a:srgbClr val="0F5494"/>
              </a:solidFill>
            </a:rPr>
            <a:t>CLASS </a:t>
          </a:r>
          <a:r>
            <a:rPr lang="en-IE" sz="1600" b="1" kern="1200" dirty="0" err="1" smtClean="0">
              <a:solidFill>
                <a:srgbClr val="0F5494"/>
              </a:solidFill>
            </a:rPr>
            <a:t>IIb</a:t>
          </a:r>
          <a:endParaRPr lang="en-GB" sz="1600" b="1" kern="1200" dirty="0">
            <a:solidFill>
              <a:srgbClr val="0F5494"/>
            </a:solidFill>
          </a:endParaRPr>
        </a:p>
      </dsp:txBody>
      <dsp:txXfrm>
        <a:off x="2668888" y="244927"/>
        <a:ext cx="1888999" cy="1172876"/>
      </dsp:txXfrm>
    </dsp:sp>
    <dsp:sp modelId="{2E7AB0B3-67C9-440F-AABF-1AB9270B8917}">
      <dsp:nvSpPr>
        <dsp:cNvPr id="0" name=""/>
        <dsp:cNvSpPr/>
      </dsp:nvSpPr>
      <dsp:spPr>
        <a:xfrm>
          <a:off x="1215413" y="1817805"/>
          <a:ext cx="1961979" cy="1245856"/>
        </a:xfrm>
        <a:prstGeom prst="roundRect">
          <a:avLst>
            <a:gd name="adj" fmla="val 10000"/>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FA0C0-2617-4F80-A640-95F03FF460EA}">
      <dsp:nvSpPr>
        <dsp:cNvPr id="0" name=""/>
        <dsp:cNvSpPr/>
      </dsp:nvSpPr>
      <dsp:spPr>
        <a:xfrm>
          <a:off x="1433411" y="2024903"/>
          <a:ext cx="1961979" cy="1245856"/>
        </a:xfrm>
        <a:prstGeom prst="roundRect">
          <a:avLst>
            <a:gd name="adj" fmla="val 10000"/>
          </a:avLst>
        </a:prstGeom>
        <a:solidFill>
          <a:schemeClr val="lt1">
            <a:alpha val="90000"/>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1" kern="1200" dirty="0" smtClean="0">
              <a:solidFill>
                <a:srgbClr val="0F5494"/>
              </a:solidFill>
            </a:rPr>
            <a:t>Chapters I and III of Annex IX</a:t>
          </a:r>
        </a:p>
        <a:p>
          <a:pPr lvl="0" algn="ctr" defTabSz="488950">
            <a:lnSpc>
              <a:spcPct val="90000"/>
            </a:lnSpc>
            <a:spcBef>
              <a:spcPct val="0"/>
            </a:spcBef>
            <a:spcAft>
              <a:spcPct val="35000"/>
            </a:spcAft>
          </a:pPr>
          <a:r>
            <a:rPr lang="en-IE" sz="1100" kern="1200" dirty="0" smtClean="0">
              <a:solidFill>
                <a:srgbClr val="0F5494"/>
              </a:solidFill>
            </a:rPr>
            <a:t>Conformity assessment based on a quality management system and on assessment of technical documentation</a:t>
          </a:r>
          <a:endParaRPr lang="en-GB" sz="1100" kern="1200" dirty="0">
            <a:solidFill>
              <a:srgbClr val="0F5494"/>
            </a:solidFill>
          </a:endParaRPr>
        </a:p>
      </dsp:txBody>
      <dsp:txXfrm>
        <a:off x="1469901" y="2061393"/>
        <a:ext cx="1888999" cy="1172876"/>
      </dsp:txXfrm>
    </dsp:sp>
    <dsp:sp modelId="{A66C361F-D545-4B0C-B68F-CBEAC2E8F7FA}">
      <dsp:nvSpPr>
        <dsp:cNvPr id="0" name=""/>
        <dsp:cNvSpPr/>
      </dsp:nvSpPr>
      <dsp:spPr>
        <a:xfrm>
          <a:off x="1215413" y="3634270"/>
          <a:ext cx="1961979" cy="1245856"/>
        </a:xfrm>
        <a:prstGeom prst="roundRect">
          <a:avLst>
            <a:gd name="adj" fmla="val 10000"/>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FFEED-6F13-42EB-828A-F9407A8A4C7F}">
      <dsp:nvSpPr>
        <dsp:cNvPr id="0" name=""/>
        <dsp:cNvSpPr/>
      </dsp:nvSpPr>
      <dsp:spPr>
        <a:xfrm>
          <a:off x="1433411" y="3841368"/>
          <a:ext cx="1961979" cy="1245856"/>
        </a:xfrm>
        <a:prstGeom prst="roundRect">
          <a:avLst>
            <a:gd name="adj" fmla="val 10000"/>
          </a:avLst>
        </a:prstGeom>
        <a:solidFill>
          <a:schemeClr val="lt1">
            <a:alpha val="90000"/>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0" kern="1200" dirty="0" smtClean="0">
              <a:solidFill>
                <a:srgbClr val="0F5494"/>
              </a:solidFill>
            </a:rPr>
            <a:t>Assessment of the technical documentation  as specified in </a:t>
          </a:r>
          <a:r>
            <a:rPr lang="en-IE" sz="1100" b="1" kern="1200" dirty="0" smtClean="0">
              <a:solidFill>
                <a:srgbClr val="0F5494"/>
              </a:solidFill>
            </a:rPr>
            <a:t>Section 4 of Annex IX </a:t>
          </a:r>
          <a:r>
            <a:rPr lang="en-IE" sz="1100" kern="1200" dirty="0" smtClean="0">
              <a:solidFill>
                <a:srgbClr val="0F5494"/>
              </a:solidFill>
            </a:rPr>
            <a:t>of at least </a:t>
          </a:r>
          <a:r>
            <a:rPr lang="en-IE" sz="1100" b="1" kern="1200" dirty="0" smtClean="0">
              <a:solidFill>
                <a:srgbClr val="0F5494"/>
              </a:solidFill>
            </a:rPr>
            <a:t>one representative device per generic device group</a:t>
          </a:r>
          <a:endParaRPr lang="en-GB" sz="1100" b="1" kern="1200" dirty="0">
            <a:solidFill>
              <a:srgbClr val="0F5494"/>
            </a:solidFill>
          </a:endParaRPr>
        </a:p>
      </dsp:txBody>
      <dsp:txXfrm>
        <a:off x="1469901" y="3877858"/>
        <a:ext cx="1888999" cy="1172876"/>
      </dsp:txXfrm>
    </dsp:sp>
    <dsp:sp modelId="{2CCE5420-8BDC-4A0B-8974-00C8DE5E37E8}">
      <dsp:nvSpPr>
        <dsp:cNvPr id="0" name=""/>
        <dsp:cNvSpPr/>
      </dsp:nvSpPr>
      <dsp:spPr>
        <a:xfrm>
          <a:off x="3613388" y="1817805"/>
          <a:ext cx="1961979" cy="1245856"/>
        </a:xfrm>
        <a:prstGeom prst="roundRect">
          <a:avLst>
            <a:gd name="adj" fmla="val 10000"/>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3720F1-F033-4570-8B38-0F944A4EA9F9}">
      <dsp:nvSpPr>
        <dsp:cNvPr id="0" name=""/>
        <dsp:cNvSpPr/>
      </dsp:nvSpPr>
      <dsp:spPr>
        <a:xfrm>
          <a:off x="3831386" y="2024903"/>
          <a:ext cx="1961979" cy="1245856"/>
        </a:xfrm>
        <a:prstGeom prst="roundRect">
          <a:avLst>
            <a:gd name="adj" fmla="val 10000"/>
          </a:avLst>
        </a:prstGeom>
        <a:solidFill>
          <a:schemeClr val="lt1">
            <a:alpha val="90000"/>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1" kern="1200" dirty="0" smtClean="0">
              <a:solidFill>
                <a:srgbClr val="0F5494"/>
              </a:solidFill>
            </a:rPr>
            <a:t>Annex X</a:t>
          </a:r>
        </a:p>
        <a:p>
          <a:pPr lvl="0" algn="ctr" defTabSz="488950">
            <a:lnSpc>
              <a:spcPct val="90000"/>
            </a:lnSpc>
            <a:spcBef>
              <a:spcPct val="0"/>
            </a:spcBef>
            <a:spcAft>
              <a:spcPct val="35000"/>
            </a:spcAft>
          </a:pPr>
          <a:r>
            <a:rPr lang="en-IE" sz="1100" kern="1200" dirty="0" smtClean="0">
              <a:solidFill>
                <a:srgbClr val="0F5494"/>
              </a:solidFill>
            </a:rPr>
            <a:t>Conformity assessment based on type-examination</a:t>
          </a:r>
          <a:endParaRPr lang="en-GB" sz="1100" kern="1200" dirty="0">
            <a:solidFill>
              <a:srgbClr val="0F5494"/>
            </a:solidFill>
          </a:endParaRPr>
        </a:p>
      </dsp:txBody>
      <dsp:txXfrm>
        <a:off x="3867876" y="2061393"/>
        <a:ext cx="1888999" cy="1172876"/>
      </dsp:txXfrm>
    </dsp:sp>
    <dsp:sp modelId="{19F5796B-26A6-4992-A869-F5A88582BE05}">
      <dsp:nvSpPr>
        <dsp:cNvPr id="0" name=""/>
        <dsp:cNvSpPr/>
      </dsp:nvSpPr>
      <dsp:spPr>
        <a:xfrm>
          <a:off x="3613388" y="3634270"/>
          <a:ext cx="1961979" cy="1245856"/>
        </a:xfrm>
        <a:prstGeom prst="roundRect">
          <a:avLst>
            <a:gd name="adj" fmla="val 10000"/>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75B2D-1EF7-4430-B193-9DCD371D91A7}">
      <dsp:nvSpPr>
        <dsp:cNvPr id="0" name=""/>
        <dsp:cNvSpPr/>
      </dsp:nvSpPr>
      <dsp:spPr>
        <a:xfrm>
          <a:off x="3831386" y="3841368"/>
          <a:ext cx="1961979" cy="1245856"/>
        </a:xfrm>
        <a:prstGeom prst="roundRect">
          <a:avLst>
            <a:gd name="adj" fmla="val 10000"/>
          </a:avLst>
        </a:prstGeom>
        <a:solidFill>
          <a:schemeClr val="lt1">
            <a:alpha val="90000"/>
            <a:hueOff val="0"/>
            <a:satOff val="0"/>
            <a:lumOff val="0"/>
            <a:alphaOff val="0"/>
          </a:schemeClr>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1" kern="1200" dirty="0" smtClean="0">
              <a:solidFill>
                <a:srgbClr val="0F5494"/>
              </a:solidFill>
            </a:rPr>
            <a:t>Annex XI</a:t>
          </a:r>
        </a:p>
        <a:p>
          <a:pPr lvl="0" algn="ctr" defTabSz="488950">
            <a:lnSpc>
              <a:spcPct val="90000"/>
            </a:lnSpc>
            <a:spcBef>
              <a:spcPct val="0"/>
            </a:spcBef>
            <a:spcAft>
              <a:spcPct val="35000"/>
            </a:spcAft>
          </a:pPr>
          <a:r>
            <a:rPr lang="en-IE" sz="1100" kern="1200" dirty="0" smtClean="0">
              <a:solidFill>
                <a:srgbClr val="0F5494"/>
              </a:solidFill>
            </a:rPr>
            <a:t>Conformity assessment based on product conformity verification</a:t>
          </a:r>
          <a:endParaRPr lang="en-GB" sz="1100" kern="1200" dirty="0">
            <a:solidFill>
              <a:srgbClr val="0F5494"/>
            </a:solidFill>
          </a:endParaRPr>
        </a:p>
      </dsp:txBody>
      <dsp:txXfrm>
        <a:off x="3867876" y="3877858"/>
        <a:ext cx="1888999" cy="11728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5B346-43E1-45A1-971B-213C71E4276C}">
      <dsp:nvSpPr>
        <dsp:cNvPr id="0" name=""/>
        <dsp:cNvSpPr/>
      </dsp:nvSpPr>
      <dsp:spPr>
        <a:xfrm>
          <a:off x="7445" y="1326971"/>
          <a:ext cx="1726720" cy="991554"/>
        </a:xfrm>
        <a:prstGeom prst="roundRect">
          <a:avLst>
            <a:gd name="adj" fmla="val 10000"/>
          </a:avLst>
        </a:prstGeom>
        <a:solidFill>
          <a:srgbClr val="F4B183"/>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it-IT" sz="1300" b="1" kern="1200" dirty="0" smtClean="0">
              <a:solidFill>
                <a:srgbClr val="0F5494"/>
              </a:solidFill>
            </a:rPr>
            <a:t>PRE-ASSESSMENT AND OFF-SITE ACTIVITIES</a:t>
          </a:r>
          <a:endParaRPr lang="en-GB" sz="1300" b="1" kern="1200" dirty="0">
            <a:solidFill>
              <a:srgbClr val="0F5494"/>
            </a:solidFill>
          </a:endParaRPr>
        </a:p>
      </dsp:txBody>
      <dsp:txXfrm>
        <a:off x="7445" y="1326971"/>
        <a:ext cx="1726720" cy="661036"/>
      </dsp:txXfrm>
    </dsp:sp>
    <dsp:sp modelId="{A39DFEA7-9869-4797-A072-CEFAB881C233}">
      <dsp:nvSpPr>
        <dsp:cNvPr id="0" name=""/>
        <dsp:cNvSpPr/>
      </dsp:nvSpPr>
      <dsp:spPr>
        <a:xfrm>
          <a:off x="124843" y="1988007"/>
          <a:ext cx="2199254" cy="3369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solidFill>
                <a:srgbClr val="0F5494"/>
              </a:solidFill>
            </a:rPr>
            <a:t>NB’s application</a:t>
          </a: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en-GB" sz="1100" kern="1200" dirty="0" smtClean="0">
              <a:solidFill>
                <a:srgbClr val="0F5494"/>
              </a:solidFill>
            </a:rPr>
            <a:t>DA’s completeness check</a:t>
          </a: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Trasmission</a:t>
          </a:r>
          <a:r>
            <a:rPr lang="it-IT" sz="1100" kern="1200" dirty="0" smtClean="0">
              <a:solidFill>
                <a:srgbClr val="0F5494"/>
              </a:solidFill>
            </a:rPr>
            <a:t> of the </a:t>
          </a:r>
          <a:r>
            <a:rPr lang="it-IT" sz="1100" kern="1200" dirty="0" err="1" smtClean="0">
              <a:solidFill>
                <a:srgbClr val="0F5494"/>
              </a:solidFill>
            </a:rPr>
            <a:t>application</a:t>
          </a:r>
          <a:r>
            <a:rPr lang="it-IT" sz="1100" kern="1200" dirty="0" smtClean="0">
              <a:solidFill>
                <a:srgbClr val="0F5494"/>
              </a:solidFill>
            </a:rPr>
            <a:t> to the COM</a:t>
          </a: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DA’s</a:t>
          </a:r>
          <a:r>
            <a:rPr lang="it-IT" sz="1100" kern="1200" dirty="0" smtClean="0">
              <a:solidFill>
                <a:srgbClr val="0F5494"/>
              </a:solidFill>
            </a:rPr>
            <a:t> </a:t>
          </a:r>
          <a:r>
            <a:rPr lang="it-IT" sz="1100" kern="1200" dirty="0" err="1" smtClean="0">
              <a:solidFill>
                <a:srgbClr val="0F5494"/>
              </a:solidFill>
            </a:rPr>
            <a:t>review</a:t>
          </a:r>
          <a:r>
            <a:rPr lang="it-IT" sz="1100" kern="1200" dirty="0" smtClean="0">
              <a:solidFill>
                <a:srgbClr val="0F5494"/>
              </a:solidFill>
            </a:rPr>
            <a:t> of the </a:t>
          </a:r>
          <a:r>
            <a:rPr lang="it-IT" sz="1100" kern="1200" dirty="0" err="1" smtClean="0">
              <a:solidFill>
                <a:srgbClr val="0F5494"/>
              </a:solidFill>
            </a:rPr>
            <a:t>application</a:t>
          </a: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Trasmission</a:t>
          </a:r>
          <a:r>
            <a:rPr lang="it-IT" sz="1100" kern="1200" dirty="0" smtClean="0">
              <a:solidFill>
                <a:srgbClr val="0F5494"/>
              </a:solidFill>
            </a:rPr>
            <a:t> of the PAR to the COM</a:t>
          </a: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smtClean="0">
              <a:solidFill>
                <a:srgbClr val="0F5494"/>
              </a:solidFill>
            </a:rPr>
            <a:t>JAT </a:t>
          </a:r>
          <a:r>
            <a:rPr lang="it-IT" sz="1100" kern="1200" dirty="0" err="1" smtClean="0">
              <a:solidFill>
                <a:srgbClr val="0F5494"/>
              </a:solidFill>
            </a:rPr>
            <a:t>appointment</a:t>
          </a:r>
          <a:r>
            <a:rPr lang="it-IT" sz="1100" kern="1200" dirty="0" smtClean="0">
              <a:solidFill>
                <a:srgbClr val="0F5494"/>
              </a:solidFill>
            </a:rPr>
            <a:t> and </a:t>
          </a:r>
          <a:r>
            <a:rPr lang="it-IT" sz="1100" kern="1200" dirty="0" err="1" smtClean="0">
              <a:solidFill>
                <a:srgbClr val="0F5494"/>
              </a:solidFill>
            </a:rPr>
            <a:t>scheduling</a:t>
          </a:r>
          <a:r>
            <a:rPr lang="it-IT" sz="1100" kern="1200" dirty="0" smtClean="0">
              <a:solidFill>
                <a:srgbClr val="0F5494"/>
              </a:solidFill>
            </a:rPr>
            <a:t> and </a:t>
          </a:r>
          <a:r>
            <a:rPr lang="it-IT" sz="1100" kern="1200" dirty="0" err="1" smtClean="0">
              <a:solidFill>
                <a:srgbClr val="0F5494"/>
              </a:solidFill>
            </a:rPr>
            <a:t>announcement</a:t>
          </a:r>
          <a:r>
            <a:rPr lang="it-IT" sz="1100" kern="1200" dirty="0" smtClean="0">
              <a:solidFill>
                <a:srgbClr val="0F5494"/>
              </a:solidFill>
            </a:rPr>
            <a:t>  of on-site </a:t>
          </a:r>
          <a:r>
            <a:rPr lang="it-IT" sz="1100" kern="1200" dirty="0" err="1" smtClean="0">
              <a:solidFill>
                <a:srgbClr val="0F5494"/>
              </a:solidFill>
            </a:rPr>
            <a:t>assessment</a:t>
          </a:r>
          <a:r>
            <a:rPr lang="it-IT" sz="1100" kern="1200" dirty="0" smtClean="0">
              <a:solidFill>
                <a:srgbClr val="0F5494"/>
              </a:solidFill>
            </a:rPr>
            <a:t> </a:t>
          </a: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Dissemination</a:t>
          </a:r>
          <a:r>
            <a:rPr lang="it-IT" sz="1100" kern="1200" dirty="0" smtClean="0">
              <a:solidFill>
                <a:srgbClr val="0F5494"/>
              </a:solidFill>
            </a:rPr>
            <a:t> of information to JAT</a:t>
          </a: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Assessment</a:t>
          </a:r>
          <a:r>
            <a:rPr lang="it-IT" sz="1100" kern="1200" dirty="0" smtClean="0">
              <a:solidFill>
                <a:srgbClr val="0F5494"/>
              </a:solidFill>
            </a:rPr>
            <a:t> of the </a:t>
          </a:r>
          <a:r>
            <a:rPr lang="it-IT" sz="1100" kern="1200" dirty="0" err="1" smtClean="0">
              <a:solidFill>
                <a:srgbClr val="0F5494"/>
              </a:solidFill>
            </a:rPr>
            <a:t>application</a:t>
          </a: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Coordination</a:t>
          </a:r>
          <a:r>
            <a:rPr lang="it-IT" sz="1100" kern="1200" dirty="0" smtClean="0">
              <a:solidFill>
                <a:srgbClr val="0F5494"/>
              </a:solidFill>
            </a:rPr>
            <a:t> </a:t>
          </a:r>
          <a:r>
            <a:rPr lang="it-IT" sz="1100" kern="1200" dirty="0" err="1" smtClean="0">
              <a:solidFill>
                <a:srgbClr val="0F5494"/>
              </a:solidFill>
            </a:rPr>
            <a:t>between</a:t>
          </a:r>
          <a:r>
            <a:rPr lang="it-IT" sz="1100" kern="1200" dirty="0" smtClean="0">
              <a:solidFill>
                <a:srgbClr val="0F5494"/>
              </a:solidFill>
            </a:rPr>
            <a:t> DA and JAT</a:t>
          </a:r>
          <a:endParaRPr lang="en-GB" sz="1100" kern="1200" dirty="0">
            <a:solidFill>
              <a:srgbClr val="0F5494"/>
            </a:solidFill>
          </a:endParaRPr>
        </a:p>
      </dsp:txBody>
      <dsp:txXfrm>
        <a:off x="189257" y="2052421"/>
        <a:ext cx="2070426" cy="3240772"/>
      </dsp:txXfrm>
    </dsp:sp>
    <dsp:sp modelId="{11F124A7-DBBA-498C-A998-1864BBB809B0}">
      <dsp:nvSpPr>
        <dsp:cNvPr id="0" name=""/>
        <dsp:cNvSpPr/>
      </dsp:nvSpPr>
      <dsp:spPr>
        <a:xfrm>
          <a:off x="2054997" y="1442537"/>
          <a:ext cx="680162" cy="429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2054997" y="1528518"/>
        <a:ext cx="551191" cy="257941"/>
      </dsp:txXfrm>
    </dsp:sp>
    <dsp:sp modelId="{53D297DF-600C-4115-A9F1-516454F1DC66}">
      <dsp:nvSpPr>
        <dsp:cNvPr id="0" name=""/>
        <dsp:cNvSpPr/>
      </dsp:nvSpPr>
      <dsp:spPr>
        <a:xfrm>
          <a:off x="3017491" y="1326971"/>
          <a:ext cx="1726720" cy="991554"/>
        </a:xfrm>
        <a:prstGeom prst="roundRect">
          <a:avLst>
            <a:gd name="adj" fmla="val 10000"/>
          </a:avLst>
        </a:prstGeom>
        <a:solidFill>
          <a:srgbClr val="F4B183"/>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it-IT" sz="1300" b="1" kern="1200" dirty="0" smtClean="0">
              <a:solidFill>
                <a:srgbClr val="0F5494"/>
              </a:solidFill>
            </a:rPr>
            <a:t>ON-SITE-ASSESSMENT ACTIVITIES</a:t>
          </a:r>
          <a:endParaRPr lang="en-GB" sz="1300" b="1" kern="1200" dirty="0">
            <a:solidFill>
              <a:srgbClr val="0F5494"/>
            </a:solidFill>
          </a:endParaRPr>
        </a:p>
      </dsp:txBody>
      <dsp:txXfrm>
        <a:off x="3017491" y="1326971"/>
        <a:ext cx="1726720" cy="661036"/>
      </dsp:txXfrm>
    </dsp:sp>
    <dsp:sp modelId="{75333141-7A70-40EE-8D8B-8C54A5BF8D48}">
      <dsp:nvSpPr>
        <dsp:cNvPr id="0" name=""/>
        <dsp:cNvSpPr/>
      </dsp:nvSpPr>
      <dsp:spPr>
        <a:xfrm>
          <a:off x="3134890" y="1988007"/>
          <a:ext cx="2199254" cy="3369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it-IT" sz="1100" kern="1200" dirty="0" err="1" smtClean="0">
              <a:solidFill>
                <a:srgbClr val="0F5494"/>
              </a:solidFill>
            </a:rPr>
            <a:t>Organisation</a:t>
          </a:r>
          <a:r>
            <a:rPr lang="it-IT" sz="1100" kern="1200" dirty="0" smtClean="0">
              <a:solidFill>
                <a:srgbClr val="0F5494"/>
              </a:solidFill>
            </a:rPr>
            <a:t> of the no-site </a:t>
          </a:r>
          <a:r>
            <a:rPr lang="it-IT" sz="1100" kern="1200" dirty="0" err="1" smtClean="0">
              <a:solidFill>
                <a:srgbClr val="0F5494"/>
              </a:solidFill>
            </a:rPr>
            <a:t>assessment</a:t>
          </a:r>
          <a:endParaRPr lang="en-GB" sz="1100" kern="1200" dirty="0">
            <a:solidFill>
              <a:srgbClr val="0F5494"/>
            </a:solidFill>
          </a:endParaRPr>
        </a:p>
        <a:p>
          <a:pPr marL="57150" lvl="1" indent="-57150" algn="l" defTabSz="488950">
            <a:lnSpc>
              <a:spcPct val="90000"/>
            </a:lnSpc>
            <a:spcBef>
              <a:spcPct val="0"/>
            </a:spcBef>
            <a:spcAft>
              <a:spcPct val="15000"/>
            </a:spcAft>
            <a:buChar char="••"/>
          </a:pP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smtClean="0">
              <a:solidFill>
                <a:srgbClr val="0F5494"/>
              </a:solidFill>
            </a:rPr>
            <a:t> On-site </a:t>
          </a:r>
          <a:r>
            <a:rPr lang="it-IT" sz="1100" kern="1200" dirty="0" err="1" smtClean="0">
              <a:solidFill>
                <a:srgbClr val="0F5494"/>
              </a:solidFill>
            </a:rPr>
            <a:t>assessment</a:t>
          </a:r>
          <a:endParaRPr lang="en-GB" sz="1100" kern="1200" dirty="0">
            <a:solidFill>
              <a:srgbClr val="0F5494"/>
            </a:solidFill>
          </a:endParaRPr>
        </a:p>
        <a:p>
          <a:pPr marL="57150" lvl="1" indent="-57150" algn="l" defTabSz="488950">
            <a:lnSpc>
              <a:spcPct val="90000"/>
            </a:lnSpc>
            <a:spcBef>
              <a:spcPct val="0"/>
            </a:spcBef>
            <a:spcAft>
              <a:spcPct val="15000"/>
            </a:spcAft>
            <a:buChar char="••"/>
          </a:pP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smtClean="0">
              <a:solidFill>
                <a:srgbClr val="0F5494"/>
              </a:solidFill>
            </a:rPr>
            <a:t>List of non-</a:t>
          </a:r>
          <a:r>
            <a:rPr lang="it-IT" sz="1100" kern="1200" dirty="0" err="1" smtClean="0">
              <a:solidFill>
                <a:srgbClr val="0F5494"/>
              </a:solidFill>
            </a:rPr>
            <a:t>compliances</a:t>
          </a:r>
          <a:endParaRPr lang="en-GB" sz="1100" kern="1200" dirty="0">
            <a:solidFill>
              <a:srgbClr val="0F5494"/>
            </a:solidFill>
          </a:endParaRPr>
        </a:p>
        <a:p>
          <a:pPr marL="57150" lvl="1" indent="-57150" algn="l" defTabSz="488950">
            <a:lnSpc>
              <a:spcPct val="90000"/>
            </a:lnSpc>
            <a:spcBef>
              <a:spcPct val="0"/>
            </a:spcBef>
            <a:spcAft>
              <a:spcPct val="15000"/>
            </a:spcAft>
            <a:buChar char="••"/>
          </a:pP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Summary</a:t>
          </a:r>
          <a:r>
            <a:rPr lang="it-IT" sz="1100" kern="1200" dirty="0" smtClean="0">
              <a:solidFill>
                <a:srgbClr val="0F5494"/>
              </a:solidFill>
            </a:rPr>
            <a:t> of the JAT </a:t>
          </a:r>
          <a:r>
            <a:rPr lang="it-IT" sz="1100" kern="1200" dirty="0" err="1" smtClean="0">
              <a:solidFill>
                <a:srgbClr val="0F5494"/>
              </a:solidFill>
            </a:rPr>
            <a:t>assessment</a:t>
          </a:r>
          <a:endParaRPr lang="en-GB" sz="1100" kern="1200" dirty="0">
            <a:solidFill>
              <a:srgbClr val="0F5494"/>
            </a:solidFill>
          </a:endParaRPr>
        </a:p>
        <a:p>
          <a:pPr marL="57150" lvl="1" indent="-57150" algn="l" defTabSz="488950">
            <a:lnSpc>
              <a:spcPct val="90000"/>
            </a:lnSpc>
            <a:spcBef>
              <a:spcPct val="0"/>
            </a:spcBef>
            <a:spcAft>
              <a:spcPct val="15000"/>
            </a:spcAft>
            <a:buChar char="••"/>
          </a:pP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Request</a:t>
          </a:r>
          <a:r>
            <a:rPr lang="it-IT" sz="1100" kern="1200" dirty="0" smtClean="0">
              <a:solidFill>
                <a:srgbClr val="0F5494"/>
              </a:solidFill>
            </a:rPr>
            <a:t> for a CAPA </a:t>
          </a:r>
          <a:r>
            <a:rPr lang="it-IT" sz="1100" kern="1200" dirty="0" err="1" smtClean="0">
              <a:solidFill>
                <a:srgbClr val="0F5494"/>
              </a:solidFill>
            </a:rPr>
            <a:t>plan</a:t>
          </a:r>
          <a:r>
            <a:rPr lang="it-IT" sz="1100" kern="1200" dirty="0" smtClean="0">
              <a:solidFill>
                <a:srgbClr val="0F5494"/>
              </a:solidFill>
            </a:rPr>
            <a:t> </a:t>
          </a:r>
          <a:r>
            <a:rPr lang="it-IT" sz="1100" kern="1200" dirty="0" err="1" smtClean="0">
              <a:solidFill>
                <a:srgbClr val="0F5494"/>
              </a:solidFill>
            </a:rPr>
            <a:t>within</a:t>
          </a:r>
          <a:r>
            <a:rPr lang="it-IT" sz="1100" kern="1200" dirty="0" smtClean="0">
              <a:solidFill>
                <a:srgbClr val="0F5494"/>
              </a:solidFill>
            </a:rPr>
            <a:t> a </a:t>
          </a:r>
          <a:r>
            <a:rPr lang="it-IT" sz="1100" kern="1200" dirty="0" err="1" smtClean="0">
              <a:solidFill>
                <a:srgbClr val="0F5494"/>
              </a:solidFill>
            </a:rPr>
            <a:t>specific</a:t>
          </a:r>
          <a:r>
            <a:rPr lang="it-IT" sz="1100" kern="1200" dirty="0" smtClean="0">
              <a:solidFill>
                <a:srgbClr val="0F5494"/>
              </a:solidFill>
            </a:rPr>
            <a:t> </a:t>
          </a:r>
          <a:r>
            <a:rPr lang="it-IT" sz="1100" kern="1200" dirty="0" err="1" smtClean="0">
              <a:solidFill>
                <a:srgbClr val="0F5494"/>
              </a:solidFill>
            </a:rPr>
            <a:t>deadline</a:t>
          </a:r>
          <a:endParaRPr lang="en-GB" sz="1100" kern="1200" dirty="0">
            <a:solidFill>
              <a:srgbClr val="0F5494"/>
            </a:solidFill>
          </a:endParaRPr>
        </a:p>
      </dsp:txBody>
      <dsp:txXfrm>
        <a:off x="3199304" y="2052421"/>
        <a:ext cx="2070426" cy="3240772"/>
      </dsp:txXfrm>
    </dsp:sp>
    <dsp:sp modelId="{D4DD82AA-59E8-4D51-B713-5033A842C6FB}">
      <dsp:nvSpPr>
        <dsp:cNvPr id="0" name=""/>
        <dsp:cNvSpPr/>
      </dsp:nvSpPr>
      <dsp:spPr>
        <a:xfrm>
          <a:off x="5065043" y="1442537"/>
          <a:ext cx="680162" cy="429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5065043" y="1528518"/>
        <a:ext cx="551191" cy="257941"/>
      </dsp:txXfrm>
    </dsp:sp>
    <dsp:sp modelId="{E8CEAFB3-E12C-40C0-8099-EC2A14D469DF}">
      <dsp:nvSpPr>
        <dsp:cNvPr id="0" name=""/>
        <dsp:cNvSpPr/>
      </dsp:nvSpPr>
      <dsp:spPr>
        <a:xfrm>
          <a:off x="6027537" y="1326971"/>
          <a:ext cx="1726720" cy="991554"/>
        </a:xfrm>
        <a:prstGeom prst="roundRect">
          <a:avLst>
            <a:gd name="adj" fmla="val 10000"/>
          </a:avLst>
        </a:prstGeom>
        <a:solidFill>
          <a:srgbClr val="F4B183"/>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it-IT" sz="1300" b="1" kern="1200" dirty="0" smtClean="0">
              <a:solidFill>
                <a:srgbClr val="0F5494"/>
              </a:solidFill>
            </a:rPr>
            <a:t>POST-ASSESSMENT ACTIVITIES</a:t>
          </a:r>
          <a:endParaRPr lang="en-GB" sz="1300" b="1" kern="1200" dirty="0">
            <a:solidFill>
              <a:srgbClr val="0F5494"/>
            </a:solidFill>
          </a:endParaRPr>
        </a:p>
      </dsp:txBody>
      <dsp:txXfrm>
        <a:off x="6027537" y="1326971"/>
        <a:ext cx="1726720" cy="661036"/>
      </dsp:txXfrm>
    </dsp:sp>
    <dsp:sp modelId="{AA3202A7-8283-4033-B224-47CF7FC6277C}">
      <dsp:nvSpPr>
        <dsp:cNvPr id="0" name=""/>
        <dsp:cNvSpPr/>
      </dsp:nvSpPr>
      <dsp:spPr>
        <a:xfrm>
          <a:off x="6144936" y="1988007"/>
          <a:ext cx="2199254" cy="3369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it-IT" sz="1100" kern="1200" dirty="0" smtClean="0">
              <a:solidFill>
                <a:srgbClr val="0F5494"/>
              </a:solidFill>
            </a:rPr>
            <a:t>JAT </a:t>
          </a:r>
          <a:r>
            <a:rPr lang="it-IT" sz="1100" kern="1200" dirty="0" err="1" smtClean="0">
              <a:solidFill>
                <a:srgbClr val="0F5494"/>
              </a:solidFill>
            </a:rPr>
            <a:t>remaining</a:t>
          </a:r>
          <a:r>
            <a:rPr lang="it-IT" sz="1100" kern="1200" dirty="0" smtClean="0">
              <a:solidFill>
                <a:srgbClr val="0F5494"/>
              </a:solidFill>
            </a:rPr>
            <a:t> </a:t>
          </a:r>
          <a:r>
            <a:rPr lang="it-IT" sz="1100" kern="1200" dirty="0" err="1" smtClean="0">
              <a:solidFill>
                <a:srgbClr val="0F5494"/>
              </a:solidFill>
            </a:rPr>
            <a:t>diverging</a:t>
          </a:r>
          <a:r>
            <a:rPr lang="it-IT" sz="1100" kern="1200" dirty="0" smtClean="0">
              <a:solidFill>
                <a:srgbClr val="0F5494"/>
              </a:solidFill>
            </a:rPr>
            <a:t> </a:t>
          </a:r>
          <a:r>
            <a:rPr lang="it-IT" sz="1100" kern="1200" dirty="0" err="1" smtClean="0">
              <a:solidFill>
                <a:srgbClr val="0F5494"/>
              </a:solidFill>
            </a:rPr>
            <a:t>opinions</a:t>
          </a:r>
          <a:endParaRPr lang="en-GB" sz="1100" kern="1200" dirty="0">
            <a:solidFill>
              <a:srgbClr val="0F5494"/>
            </a:solidFill>
          </a:endParaRPr>
        </a:p>
        <a:p>
          <a:pPr marL="57150" lvl="1" indent="-57150" algn="l" defTabSz="488950">
            <a:lnSpc>
              <a:spcPct val="90000"/>
            </a:lnSpc>
            <a:spcBef>
              <a:spcPct val="0"/>
            </a:spcBef>
            <a:spcAft>
              <a:spcPct val="15000"/>
            </a:spcAft>
            <a:buChar char="••"/>
          </a:pP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DA’a</a:t>
          </a:r>
          <a:r>
            <a:rPr lang="it-IT" sz="1100" kern="1200" dirty="0" smtClean="0">
              <a:solidFill>
                <a:srgbClr val="0F5494"/>
              </a:solidFill>
            </a:rPr>
            <a:t> </a:t>
          </a:r>
          <a:r>
            <a:rPr lang="it-IT" sz="1100" kern="1200" dirty="0" err="1" smtClean="0">
              <a:solidFill>
                <a:srgbClr val="0F5494"/>
              </a:solidFill>
            </a:rPr>
            <a:t>assessment</a:t>
          </a:r>
          <a:r>
            <a:rPr lang="it-IT" sz="1100" kern="1200" dirty="0" smtClean="0">
              <a:solidFill>
                <a:srgbClr val="0F5494"/>
              </a:solidFill>
            </a:rPr>
            <a:t> of the CAPA </a:t>
          </a:r>
          <a:r>
            <a:rPr lang="it-IT" sz="1100" kern="1200" dirty="0" err="1" smtClean="0">
              <a:solidFill>
                <a:srgbClr val="0F5494"/>
              </a:solidFill>
            </a:rPr>
            <a:t>plan</a:t>
          </a:r>
          <a:endParaRPr lang="en-GB" sz="1100" kern="1200" dirty="0">
            <a:solidFill>
              <a:srgbClr val="0F5494"/>
            </a:solidFill>
          </a:endParaRPr>
        </a:p>
        <a:p>
          <a:pPr marL="57150" lvl="1" indent="-57150" algn="l" defTabSz="488950">
            <a:lnSpc>
              <a:spcPct val="90000"/>
            </a:lnSpc>
            <a:spcBef>
              <a:spcPct val="0"/>
            </a:spcBef>
            <a:spcAft>
              <a:spcPct val="15000"/>
            </a:spcAft>
            <a:buChar char="••"/>
          </a:pP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JAT’s</a:t>
          </a:r>
          <a:r>
            <a:rPr lang="it-IT" sz="1100" kern="1200" dirty="0" smtClean="0">
              <a:solidFill>
                <a:srgbClr val="0F5494"/>
              </a:solidFill>
            </a:rPr>
            <a:t> </a:t>
          </a:r>
          <a:r>
            <a:rPr lang="it-IT" sz="1100" kern="1200" dirty="0" err="1" smtClean="0">
              <a:solidFill>
                <a:srgbClr val="0F5494"/>
              </a:solidFill>
            </a:rPr>
            <a:t>review</a:t>
          </a:r>
          <a:r>
            <a:rPr lang="it-IT" sz="1100" kern="1200" dirty="0" smtClean="0">
              <a:solidFill>
                <a:srgbClr val="0F5494"/>
              </a:solidFill>
            </a:rPr>
            <a:t> of the CAPA </a:t>
          </a:r>
          <a:r>
            <a:rPr lang="it-IT" sz="1100" kern="1200" dirty="0" err="1" smtClean="0">
              <a:solidFill>
                <a:srgbClr val="0F5494"/>
              </a:solidFill>
            </a:rPr>
            <a:t>plan</a:t>
          </a:r>
          <a:endParaRPr lang="en-GB" sz="1100" kern="1200" dirty="0">
            <a:solidFill>
              <a:srgbClr val="0F5494"/>
            </a:solidFill>
          </a:endParaRPr>
        </a:p>
        <a:p>
          <a:pPr marL="57150" lvl="1" indent="-57150" algn="l" defTabSz="488950">
            <a:lnSpc>
              <a:spcPct val="90000"/>
            </a:lnSpc>
            <a:spcBef>
              <a:spcPct val="0"/>
            </a:spcBef>
            <a:spcAft>
              <a:spcPct val="15000"/>
            </a:spcAft>
            <a:buChar char="••"/>
          </a:pP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smtClean="0">
              <a:solidFill>
                <a:srgbClr val="0F5494"/>
              </a:solidFill>
            </a:rPr>
            <a:t>Feedback to the NB on the </a:t>
          </a:r>
          <a:r>
            <a:rPr lang="it-IT" sz="1100" kern="1200" dirty="0" err="1" smtClean="0">
              <a:solidFill>
                <a:srgbClr val="0F5494"/>
              </a:solidFill>
            </a:rPr>
            <a:t>assessment</a:t>
          </a:r>
          <a:r>
            <a:rPr lang="it-IT" sz="1100" kern="1200" dirty="0" smtClean="0">
              <a:solidFill>
                <a:srgbClr val="0F5494"/>
              </a:solidFill>
            </a:rPr>
            <a:t> on the CAPA </a:t>
          </a:r>
          <a:r>
            <a:rPr lang="it-IT" sz="1100" kern="1200" dirty="0" err="1" smtClean="0">
              <a:solidFill>
                <a:srgbClr val="0F5494"/>
              </a:solidFill>
            </a:rPr>
            <a:t>plan</a:t>
          </a:r>
          <a:endParaRPr lang="en-GB" sz="1100" kern="1200" dirty="0">
            <a:solidFill>
              <a:srgbClr val="0F5494"/>
            </a:solidFill>
          </a:endParaRPr>
        </a:p>
      </dsp:txBody>
      <dsp:txXfrm>
        <a:off x="6209350" y="2052421"/>
        <a:ext cx="2070426" cy="3240772"/>
      </dsp:txXfrm>
    </dsp:sp>
    <dsp:sp modelId="{173C8A4E-5040-4C8D-B38F-01FF13CF968F}">
      <dsp:nvSpPr>
        <dsp:cNvPr id="0" name=""/>
        <dsp:cNvSpPr/>
      </dsp:nvSpPr>
      <dsp:spPr>
        <a:xfrm>
          <a:off x="8075089" y="1442537"/>
          <a:ext cx="680162" cy="429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8075089" y="1528518"/>
        <a:ext cx="551191" cy="257941"/>
      </dsp:txXfrm>
    </dsp:sp>
    <dsp:sp modelId="{20AB216F-C596-45C2-AFA4-714E10989271}">
      <dsp:nvSpPr>
        <dsp:cNvPr id="0" name=""/>
        <dsp:cNvSpPr/>
      </dsp:nvSpPr>
      <dsp:spPr>
        <a:xfrm>
          <a:off x="9037584" y="1326971"/>
          <a:ext cx="1726720" cy="991554"/>
        </a:xfrm>
        <a:prstGeom prst="roundRect">
          <a:avLst>
            <a:gd name="adj" fmla="val 10000"/>
          </a:avLst>
        </a:prstGeom>
        <a:solidFill>
          <a:srgbClr val="F4B183"/>
        </a:solidFill>
        <a:ln w="12700" cap="flat" cmpd="sng" algn="ctr">
          <a:solidFill>
            <a:srgbClr val="0F54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it-IT" sz="1300" b="1" kern="1200" dirty="0" smtClean="0">
              <a:solidFill>
                <a:srgbClr val="0F5494"/>
              </a:solidFill>
            </a:rPr>
            <a:t>DECISION ON DESIGNATION</a:t>
          </a:r>
          <a:endParaRPr lang="en-GB" sz="1300" b="1" kern="1200" dirty="0">
            <a:solidFill>
              <a:srgbClr val="0F5494"/>
            </a:solidFill>
          </a:endParaRPr>
        </a:p>
      </dsp:txBody>
      <dsp:txXfrm>
        <a:off x="9037584" y="1326971"/>
        <a:ext cx="1726720" cy="661036"/>
      </dsp:txXfrm>
    </dsp:sp>
    <dsp:sp modelId="{2608142C-B434-4398-94AF-0904C2E89605}">
      <dsp:nvSpPr>
        <dsp:cNvPr id="0" name=""/>
        <dsp:cNvSpPr/>
      </dsp:nvSpPr>
      <dsp:spPr>
        <a:xfrm>
          <a:off x="9154982" y="1988007"/>
          <a:ext cx="2199254" cy="3369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it-IT" sz="1100" kern="1200" dirty="0" err="1" smtClean="0">
              <a:solidFill>
                <a:srgbClr val="0F5494"/>
              </a:solidFill>
            </a:rPr>
            <a:t>Final</a:t>
          </a:r>
          <a:r>
            <a:rPr lang="it-IT" sz="1100" kern="1200" dirty="0" smtClean="0">
              <a:solidFill>
                <a:srgbClr val="0F5494"/>
              </a:solidFill>
            </a:rPr>
            <a:t> </a:t>
          </a:r>
          <a:r>
            <a:rPr lang="it-IT" sz="1100" kern="1200" dirty="0" err="1" smtClean="0">
              <a:solidFill>
                <a:srgbClr val="0F5494"/>
              </a:solidFill>
            </a:rPr>
            <a:t>DA’s</a:t>
          </a:r>
          <a:r>
            <a:rPr lang="it-IT" sz="1100" kern="1200" dirty="0" smtClean="0">
              <a:solidFill>
                <a:srgbClr val="0F5494"/>
              </a:solidFill>
            </a:rPr>
            <a:t> </a:t>
          </a:r>
          <a:r>
            <a:rPr lang="it-IT" sz="1100" kern="1200" dirty="0" err="1" smtClean="0">
              <a:solidFill>
                <a:srgbClr val="0F5494"/>
              </a:solidFill>
            </a:rPr>
            <a:t>review</a:t>
          </a:r>
          <a:r>
            <a:rPr lang="it-IT" sz="1100" kern="1200" dirty="0" smtClean="0">
              <a:solidFill>
                <a:srgbClr val="0F5494"/>
              </a:solidFill>
            </a:rPr>
            <a:t> on the </a:t>
          </a:r>
          <a:r>
            <a:rPr lang="it-IT" sz="1100" kern="1200" dirty="0" err="1" smtClean="0">
              <a:solidFill>
                <a:srgbClr val="0F5494"/>
              </a:solidFill>
            </a:rPr>
            <a:t>implementation</a:t>
          </a:r>
          <a:r>
            <a:rPr lang="it-IT" sz="1100" kern="1200" dirty="0" smtClean="0">
              <a:solidFill>
                <a:srgbClr val="0F5494"/>
              </a:solidFill>
            </a:rPr>
            <a:t> of the CAPA </a:t>
          </a:r>
          <a:r>
            <a:rPr lang="it-IT" sz="1100" kern="1200" dirty="0" err="1" smtClean="0">
              <a:solidFill>
                <a:srgbClr val="0F5494"/>
              </a:solidFill>
            </a:rPr>
            <a:t>plan</a:t>
          </a:r>
          <a:endParaRPr lang="en-GB" sz="1100" kern="1200" dirty="0">
            <a:solidFill>
              <a:srgbClr val="0F5494"/>
            </a:solidFill>
          </a:endParaRPr>
        </a:p>
        <a:p>
          <a:pPr marL="57150" lvl="1" indent="-57150" algn="l" defTabSz="488950">
            <a:lnSpc>
              <a:spcPct val="90000"/>
            </a:lnSpc>
            <a:spcBef>
              <a:spcPct val="0"/>
            </a:spcBef>
            <a:spcAft>
              <a:spcPct val="15000"/>
            </a:spcAft>
            <a:buChar char="••"/>
          </a:pP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DA’s</a:t>
          </a:r>
          <a:r>
            <a:rPr lang="it-IT" sz="1100" kern="1200" dirty="0" smtClean="0">
              <a:solidFill>
                <a:srgbClr val="0F5494"/>
              </a:solidFill>
            </a:rPr>
            <a:t> </a:t>
          </a:r>
          <a:r>
            <a:rPr lang="it-IT" sz="1100" kern="1200" dirty="0" err="1" smtClean="0">
              <a:solidFill>
                <a:srgbClr val="0F5494"/>
              </a:solidFill>
            </a:rPr>
            <a:t>final</a:t>
          </a:r>
          <a:r>
            <a:rPr lang="it-IT" sz="1100" kern="1200" dirty="0" smtClean="0">
              <a:solidFill>
                <a:srgbClr val="0F5494"/>
              </a:solidFill>
            </a:rPr>
            <a:t> </a:t>
          </a:r>
          <a:r>
            <a:rPr lang="it-IT" sz="1100" kern="1200" dirty="0" err="1" smtClean="0">
              <a:solidFill>
                <a:srgbClr val="0F5494"/>
              </a:solidFill>
            </a:rPr>
            <a:t>assessment</a:t>
          </a:r>
          <a:r>
            <a:rPr lang="it-IT" sz="1100" kern="1200" dirty="0" smtClean="0">
              <a:solidFill>
                <a:srgbClr val="0F5494"/>
              </a:solidFill>
            </a:rPr>
            <a:t> report and </a:t>
          </a:r>
          <a:r>
            <a:rPr lang="it-IT" sz="1100" kern="1200" dirty="0" err="1" smtClean="0">
              <a:solidFill>
                <a:srgbClr val="0F5494"/>
              </a:solidFill>
            </a:rPr>
            <a:t>submission</a:t>
          </a:r>
          <a:r>
            <a:rPr lang="it-IT" sz="1100" kern="1200" dirty="0" smtClean="0">
              <a:solidFill>
                <a:srgbClr val="0F5494"/>
              </a:solidFill>
            </a:rPr>
            <a:t> to the COM</a:t>
          </a:r>
          <a:endParaRPr lang="en-GB" sz="1100" kern="1200" dirty="0">
            <a:solidFill>
              <a:srgbClr val="0F5494"/>
            </a:solidFill>
          </a:endParaRPr>
        </a:p>
        <a:p>
          <a:pPr marL="57150" lvl="1" indent="-57150" algn="l" defTabSz="488950">
            <a:lnSpc>
              <a:spcPct val="90000"/>
            </a:lnSpc>
            <a:spcBef>
              <a:spcPct val="0"/>
            </a:spcBef>
            <a:spcAft>
              <a:spcPct val="15000"/>
            </a:spcAft>
            <a:buChar char="••"/>
          </a:pP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smtClean="0">
              <a:solidFill>
                <a:srgbClr val="0F5494"/>
              </a:solidFill>
            </a:rPr>
            <a:t>JAT </a:t>
          </a:r>
          <a:r>
            <a:rPr lang="it-IT" sz="1100" kern="1200" dirty="0" err="1" smtClean="0">
              <a:solidFill>
                <a:srgbClr val="0F5494"/>
              </a:solidFill>
            </a:rPr>
            <a:t>final</a:t>
          </a:r>
          <a:r>
            <a:rPr lang="it-IT" sz="1100" kern="1200" dirty="0" smtClean="0">
              <a:solidFill>
                <a:srgbClr val="0F5494"/>
              </a:solidFill>
            </a:rPr>
            <a:t> opinion</a:t>
          </a:r>
          <a:endParaRPr lang="en-GB" sz="1100" kern="1200" dirty="0">
            <a:solidFill>
              <a:srgbClr val="0F5494"/>
            </a:solidFill>
          </a:endParaRPr>
        </a:p>
        <a:p>
          <a:pPr marL="57150" lvl="1" indent="-57150" algn="l" defTabSz="488950">
            <a:lnSpc>
              <a:spcPct val="90000"/>
            </a:lnSpc>
            <a:spcBef>
              <a:spcPct val="0"/>
            </a:spcBef>
            <a:spcAft>
              <a:spcPct val="15000"/>
            </a:spcAft>
            <a:buChar char="••"/>
          </a:pP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MDCG’s</a:t>
          </a:r>
          <a:r>
            <a:rPr lang="it-IT" sz="1100" kern="1200" dirty="0" smtClean="0">
              <a:solidFill>
                <a:srgbClr val="0F5494"/>
              </a:solidFill>
            </a:rPr>
            <a:t> </a:t>
          </a:r>
          <a:r>
            <a:rPr lang="it-IT" sz="1100" kern="1200" dirty="0" err="1" smtClean="0">
              <a:solidFill>
                <a:srgbClr val="0F5494"/>
              </a:solidFill>
            </a:rPr>
            <a:t>recommendation</a:t>
          </a:r>
          <a:r>
            <a:rPr lang="it-IT" sz="1100" kern="1200" dirty="0" smtClean="0">
              <a:solidFill>
                <a:srgbClr val="0F5494"/>
              </a:solidFill>
            </a:rPr>
            <a:t> on the </a:t>
          </a:r>
          <a:r>
            <a:rPr lang="it-IT" sz="1100" kern="1200" dirty="0" err="1" smtClean="0">
              <a:solidFill>
                <a:srgbClr val="0F5494"/>
              </a:solidFill>
            </a:rPr>
            <a:t>draft</a:t>
          </a:r>
          <a:r>
            <a:rPr lang="it-IT" sz="1100" kern="1200" dirty="0" smtClean="0">
              <a:solidFill>
                <a:srgbClr val="0F5494"/>
              </a:solidFill>
            </a:rPr>
            <a:t> </a:t>
          </a:r>
          <a:r>
            <a:rPr lang="it-IT" sz="1100" kern="1200" dirty="0" err="1" smtClean="0">
              <a:solidFill>
                <a:srgbClr val="0F5494"/>
              </a:solidFill>
            </a:rPr>
            <a:t>designation</a:t>
          </a:r>
          <a:endParaRPr lang="en-GB" sz="1100" kern="1200" dirty="0">
            <a:solidFill>
              <a:srgbClr val="0F5494"/>
            </a:solidFill>
          </a:endParaRPr>
        </a:p>
        <a:p>
          <a:pPr marL="57150" lvl="1" indent="-57150" algn="l" defTabSz="488950">
            <a:lnSpc>
              <a:spcPct val="90000"/>
            </a:lnSpc>
            <a:spcBef>
              <a:spcPct val="0"/>
            </a:spcBef>
            <a:spcAft>
              <a:spcPct val="15000"/>
            </a:spcAft>
            <a:buChar char="••"/>
          </a:pPr>
          <a:endParaRPr lang="en-GB" sz="1100" kern="1200" dirty="0">
            <a:solidFill>
              <a:srgbClr val="0F5494"/>
            </a:solidFill>
          </a:endParaRPr>
        </a:p>
        <a:p>
          <a:pPr marL="57150" lvl="1" indent="-57150" algn="l" defTabSz="488950">
            <a:lnSpc>
              <a:spcPct val="90000"/>
            </a:lnSpc>
            <a:spcBef>
              <a:spcPct val="0"/>
            </a:spcBef>
            <a:spcAft>
              <a:spcPct val="15000"/>
            </a:spcAft>
            <a:buChar char="••"/>
          </a:pPr>
          <a:r>
            <a:rPr lang="it-IT" sz="1100" kern="1200" dirty="0" err="1" smtClean="0">
              <a:solidFill>
                <a:srgbClr val="0F5494"/>
              </a:solidFill>
            </a:rPr>
            <a:t>DA’s</a:t>
          </a:r>
          <a:r>
            <a:rPr lang="it-IT" sz="1100" kern="1200" dirty="0" smtClean="0">
              <a:solidFill>
                <a:srgbClr val="0F5494"/>
              </a:solidFill>
            </a:rPr>
            <a:t> </a:t>
          </a:r>
          <a:r>
            <a:rPr lang="it-IT" sz="1100" kern="1200" dirty="0" err="1" smtClean="0">
              <a:solidFill>
                <a:srgbClr val="0F5494"/>
              </a:solidFill>
            </a:rPr>
            <a:t>final</a:t>
          </a:r>
          <a:r>
            <a:rPr lang="it-IT" sz="1100" kern="1200" dirty="0" smtClean="0">
              <a:solidFill>
                <a:srgbClr val="0F5494"/>
              </a:solidFill>
            </a:rPr>
            <a:t> </a:t>
          </a:r>
          <a:r>
            <a:rPr lang="it-IT" sz="1100" kern="1200" dirty="0" err="1" smtClean="0">
              <a:solidFill>
                <a:srgbClr val="0F5494"/>
              </a:solidFill>
            </a:rPr>
            <a:t>decision</a:t>
          </a:r>
          <a:r>
            <a:rPr lang="it-IT" sz="1100" kern="1200" dirty="0" smtClean="0">
              <a:solidFill>
                <a:srgbClr val="0F5494"/>
              </a:solidFill>
            </a:rPr>
            <a:t> on </a:t>
          </a:r>
          <a:r>
            <a:rPr lang="it-IT" sz="1100" kern="1200" dirty="0" err="1" smtClean="0">
              <a:solidFill>
                <a:srgbClr val="0F5494"/>
              </a:solidFill>
            </a:rPr>
            <a:t>designation</a:t>
          </a:r>
          <a:endParaRPr lang="en-GB" sz="1100" kern="1200" dirty="0">
            <a:solidFill>
              <a:srgbClr val="0F5494"/>
            </a:solidFill>
          </a:endParaRPr>
        </a:p>
      </dsp:txBody>
      <dsp:txXfrm>
        <a:off x="9219396" y="2052421"/>
        <a:ext cx="2070426" cy="32407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25C18-357C-4CD8-BD58-35488FEB81B3}">
      <dsp:nvSpPr>
        <dsp:cNvPr id="0" name=""/>
        <dsp:cNvSpPr/>
      </dsp:nvSpPr>
      <dsp:spPr>
        <a:xfrm>
          <a:off x="1490603" y="1348"/>
          <a:ext cx="3780496" cy="226829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Organisation</a:t>
          </a:r>
          <a:r>
            <a:rPr lang="it-IT" sz="1800" kern="1200" dirty="0" smtClean="0"/>
            <a:t> and General </a:t>
          </a:r>
          <a:r>
            <a:rPr lang="it-IT" sz="1800" kern="1200" dirty="0" err="1" smtClean="0"/>
            <a:t>Requirements</a:t>
          </a:r>
          <a:r>
            <a:rPr lang="it-IT" sz="1800" kern="1200" dirty="0" smtClean="0"/>
            <a:t> (Legal Status, </a:t>
          </a:r>
          <a:r>
            <a:rPr lang="it-IT" sz="1800" kern="1200" dirty="0" err="1" smtClean="0"/>
            <a:t>Organisational</a:t>
          </a:r>
          <a:r>
            <a:rPr lang="it-IT" sz="1800" kern="1200" dirty="0" smtClean="0"/>
            <a:t> </a:t>
          </a:r>
          <a:r>
            <a:rPr lang="it-IT" sz="1800" kern="1200" dirty="0" err="1" smtClean="0"/>
            <a:t>Structure</a:t>
          </a:r>
          <a:r>
            <a:rPr lang="it-IT" sz="1800" kern="1200" dirty="0" smtClean="0"/>
            <a:t>, Independence and </a:t>
          </a:r>
          <a:r>
            <a:rPr lang="it-IT" sz="1800" kern="1200" dirty="0" err="1" smtClean="0"/>
            <a:t>Impartiality</a:t>
          </a:r>
          <a:r>
            <a:rPr lang="it-IT" sz="1800" kern="1200" dirty="0" smtClean="0"/>
            <a:t>, </a:t>
          </a:r>
          <a:r>
            <a:rPr lang="it-IT" sz="1800" kern="1200" dirty="0" err="1" smtClean="0"/>
            <a:t>Confidentiality</a:t>
          </a:r>
          <a:r>
            <a:rPr lang="it-IT" sz="1800" kern="1200" dirty="0" smtClean="0"/>
            <a:t>, </a:t>
          </a:r>
          <a:r>
            <a:rPr lang="it-IT" sz="1800" kern="1200" dirty="0" err="1" smtClean="0"/>
            <a:t>Liability</a:t>
          </a:r>
          <a:r>
            <a:rPr lang="it-IT" sz="1800" kern="1200" dirty="0" smtClean="0"/>
            <a:t>, </a:t>
          </a:r>
          <a:r>
            <a:rPr lang="it-IT" sz="1800" kern="1200" dirty="0" err="1" smtClean="0"/>
            <a:t>Finantial</a:t>
          </a:r>
          <a:r>
            <a:rPr lang="it-IT" sz="1800" kern="1200" dirty="0" smtClean="0"/>
            <a:t> </a:t>
          </a:r>
          <a:r>
            <a:rPr lang="it-IT" sz="1800" kern="1200" dirty="0" err="1" smtClean="0"/>
            <a:t>requirements</a:t>
          </a:r>
          <a:r>
            <a:rPr lang="it-IT" sz="1800" kern="1200" dirty="0" smtClean="0"/>
            <a:t> and </a:t>
          </a:r>
          <a:r>
            <a:rPr lang="it-IT" sz="1800" kern="1200" dirty="0" err="1" smtClean="0"/>
            <a:t>partecipation</a:t>
          </a:r>
          <a:r>
            <a:rPr lang="it-IT" sz="1800" kern="1200" dirty="0" smtClean="0"/>
            <a:t> in </a:t>
          </a:r>
          <a:r>
            <a:rPr lang="it-IT" sz="1800" kern="1200" dirty="0" err="1" smtClean="0"/>
            <a:t>coordination</a:t>
          </a:r>
          <a:r>
            <a:rPr lang="it-IT" sz="1800" kern="1200" dirty="0" smtClean="0"/>
            <a:t> </a:t>
          </a:r>
          <a:r>
            <a:rPr lang="it-IT" sz="1800" kern="1200" dirty="0" err="1" smtClean="0"/>
            <a:t>activities</a:t>
          </a:r>
          <a:r>
            <a:rPr lang="it-IT" sz="1800" kern="1200" dirty="0" smtClean="0"/>
            <a:t>)</a:t>
          </a:r>
          <a:endParaRPr lang="it-IT" sz="1800" kern="1200" dirty="0"/>
        </a:p>
      </dsp:txBody>
      <dsp:txXfrm>
        <a:off x="1490603" y="1348"/>
        <a:ext cx="3780496" cy="2268297"/>
      </dsp:txXfrm>
    </dsp:sp>
    <dsp:sp modelId="{BC375927-8DBB-467C-87FC-F07A25B25211}">
      <dsp:nvSpPr>
        <dsp:cNvPr id="0" name=""/>
        <dsp:cNvSpPr/>
      </dsp:nvSpPr>
      <dsp:spPr>
        <a:xfrm>
          <a:off x="5649149" y="1348"/>
          <a:ext cx="3780496" cy="226829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Quality</a:t>
          </a:r>
          <a:r>
            <a:rPr lang="it-IT" sz="1800" kern="1200" dirty="0" smtClean="0"/>
            <a:t> management </a:t>
          </a:r>
          <a:r>
            <a:rPr lang="it-IT" sz="1800" kern="1200" dirty="0" err="1" smtClean="0"/>
            <a:t>Requirements</a:t>
          </a:r>
          <a:endParaRPr lang="it-IT" sz="1800" kern="1200" dirty="0"/>
        </a:p>
      </dsp:txBody>
      <dsp:txXfrm>
        <a:off x="5649149" y="1348"/>
        <a:ext cx="3780496" cy="2268297"/>
      </dsp:txXfrm>
    </dsp:sp>
    <dsp:sp modelId="{CDBDD2B0-56BD-4116-8080-1741576A210A}">
      <dsp:nvSpPr>
        <dsp:cNvPr id="0" name=""/>
        <dsp:cNvSpPr/>
      </dsp:nvSpPr>
      <dsp:spPr>
        <a:xfrm>
          <a:off x="1490603" y="2647695"/>
          <a:ext cx="3780496" cy="226829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Resources</a:t>
          </a:r>
          <a:r>
            <a:rPr lang="it-IT" sz="1800" kern="1200" dirty="0" smtClean="0"/>
            <a:t> </a:t>
          </a:r>
          <a:r>
            <a:rPr lang="it-IT" sz="1800" kern="1200" dirty="0" err="1" smtClean="0"/>
            <a:t>Requirements</a:t>
          </a:r>
          <a:r>
            <a:rPr lang="it-IT" sz="1800" kern="1200" dirty="0" smtClean="0"/>
            <a:t> (</a:t>
          </a:r>
          <a:r>
            <a:rPr lang="it-IT" sz="1800" kern="1200" dirty="0" err="1" smtClean="0"/>
            <a:t>Qualification</a:t>
          </a:r>
          <a:r>
            <a:rPr lang="it-IT" sz="1800" kern="1200" dirty="0" smtClean="0"/>
            <a:t> </a:t>
          </a:r>
          <a:r>
            <a:rPr lang="it-IT" sz="1800" kern="1200" dirty="0" err="1" smtClean="0"/>
            <a:t>Criteria</a:t>
          </a:r>
          <a:r>
            <a:rPr lang="it-IT" sz="1800" kern="1200" dirty="0" smtClean="0"/>
            <a:t>, </a:t>
          </a:r>
          <a:r>
            <a:rPr lang="it-IT" sz="1800" kern="1200" dirty="0" err="1" smtClean="0"/>
            <a:t>documentation</a:t>
          </a:r>
          <a:r>
            <a:rPr lang="it-IT" sz="1800" kern="1200" dirty="0" smtClean="0"/>
            <a:t> on </a:t>
          </a:r>
          <a:r>
            <a:rPr lang="it-IT" sz="1800" kern="1200" dirty="0" err="1" smtClean="0"/>
            <a:t>qualification</a:t>
          </a:r>
          <a:r>
            <a:rPr lang="it-IT" sz="1800" kern="1200" dirty="0" smtClean="0"/>
            <a:t>, training and </a:t>
          </a:r>
          <a:r>
            <a:rPr lang="it-IT" sz="1800" kern="1200" dirty="0" err="1" smtClean="0"/>
            <a:t>authorisation</a:t>
          </a:r>
          <a:r>
            <a:rPr lang="it-IT" sz="1800" kern="1200" dirty="0" smtClean="0"/>
            <a:t>, </a:t>
          </a:r>
          <a:r>
            <a:rPr lang="it-IT" sz="1800" kern="1200" dirty="0" err="1" smtClean="0"/>
            <a:t>subcontractors</a:t>
          </a:r>
          <a:r>
            <a:rPr lang="it-IT" sz="1800" kern="1200" dirty="0" smtClean="0"/>
            <a:t> and </a:t>
          </a:r>
          <a:r>
            <a:rPr lang="it-IT" sz="1800" kern="1200" dirty="0" err="1" smtClean="0"/>
            <a:t>external</a:t>
          </a:r>
          <a:r>
            <a:rPr lang="it-IT" sz="1800" kern="1200" dirty="0" smtClean="0"/>
            <a:t> </a:t>
          </a:r>
          <a:r>
            <a:rPr lang="it-IT" sz="1800" kern="1200" dirty="0" err="1" smtClean="0"/>
            <a:t>experts</a:t>
          </a:r>
          <a:r>
            <a:rPr lang="it-IT" sz="1800" kern="1200" dirty="0" smtClean="0"/>
            <a:t> and </a:t>
          </a:r>
          <a:r>
            <a:rPr lang="it-IT" sz="1800" kern="1200" dirty="0" err="1" smtClean="0"/>
            <a:t>monitoring</a:t>
          </a:r>
          <a:r>
            <a:rPr lang="it-IT" sz="1800" kern="1200" dirty="0" smtClean="0"/>
            <a:t> of </a:t>
          </a:r>
          <a:r>
            <a:rPr lang="it-IT" sz="1800" kern="1200" dirty="0" err="1" smtClean="0"/>
            <a:t>competences</a:t>
          </a:r>
          <a:r>
            <a:rPr lang="it-IT" sz="1800" kern="1200" dirty="0" smtClean="0"/>
            <a:t> and </a:t>
          </a:r>
          <a:r>
            <a:rPr lang="it-IT" sz="1800" kern="1200" dirty="0" err="1" smtClean="0"/>
            <a:t>excange</a:t>
          </a:r>
          <a:r>
            <a:rPr lang="it-IT" sz="1800" kern="1200" dirty="0" smtClean="0"/>
            <a:t> of </a:t>
          </a:r>
          <a:r>
            <a:rPr lang="it-IT" sz="1800" kern="1200" dirty="0" err="1" smtClean="0"/>
            <a:t>experience</a:t>
          </a:r>
          <a:r>
            <a:rPr lang="it-IT" sz="1800" kern="1200" dirty="0" smtClean="0"/>
            <a:t>)</a:t>
          </a:r>
          <a:endParaRPr lang="it-IT" sz="1800" kern="1200" dirty="0"/>
        </a:p>
      </dsp:txBody>
      <dsp:txXfrm>
        <a:off x="1490603" y="2647695"/>
        <a:ext cx="3780496" cy="2268297"/>
      </dsp:txXfrm>
    </dsp:sp>
    <dsp:sp modelId="{7DF1EEA0-B19D-40F0-B8D0-ED4639AA8850}">
      <dsp:nvSpPr>
        <dsp:cNvPr id="0" name=""/>
        <dsp:cNvSpPr/>
      </dsp:nvSpPr>
      <dsp:spPr>
        <a:xfrm>
          <a:off x="5649149" y="2647695"/>
          <a:ext cx="3780496" cy="226829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smtClean="0"/>
            <a:t>Process</a:t>
          </a:r>
          <a:r>
            <a:rPr lang="it-IT" sz="1800" kern="1200" dirty="0" smtClean="0"/>
            <a:t> </a:t>
          </a:r>
          <a:r>
            <a:rPr lang="it-IT" sz="1800" kern="1200" dirty="0" err="1" smtClean="0"/>
            <a:t>Requireements</a:t>
          </a:r>
          <a:r>
            <a:rPr lang="it-IT" sz="1800" kern="1200" dirty="0" smtClean="0"/>
            <a:t> (</a:t>
          </a:r>
          <a:r>
            <a:rPr lang="it-IT" sz="1800" kern="1200" dirty="0" err="1" smtClean="0"/>
            <a:t>pre-application</a:t>
          </a:r>
          <a:r>
            <a:rPr lang="it-IT" sz="1800" kern="1200" dirty="0" smtClean="0"/>
            <a:t> </a:t>
          </a:r>
          <a:r>
            <a:rPr lang="it-IT" sz="1800" kern="1200" dirty="0" err="1" smtClean="0"/>
            <a:t>activities</a:t>
          </a:r>
          <a:r>
            <a:rPr lang="it-IT" sz="1800" kern="1200" dirty="0" smtClean="0"/>
            <a:t>, </a:t>
          </a:r>
          <a:r>
            <a:rPr lang="it-IT" sz="1800" kern="1200" dirty="0" err="1" smtClean="0"/>
            <a:t>application</a:t>
          </a:r>
          <a:r>
            <a:rPr lang="it-IT" sz="1800" kern="1200" dirty="0" smtClean="0"/>
            <a:t> </a:t>
          </a:r>
          <a:r>
            <a:rPr lang="it-IT" sz="1800" kern="1200" dirty="0" err="1" smtClean="0"/>
            <a:t>reviews</a:t>
          </a:r>
          <a:r>
            <a:rPr lang="it-IT" sz="1800" kern="1200" dirty="0" smtClean="0"/>
            <a:t> and </a:t>
          </a:r>
          <a:r>
            <a:rPr lang="it-IT" sz="1800" kern="1200" dirty="0" err="1" smtClean="0"/>
            <a:t>contracts</a:t>
          </a:r>
          <a:r>
            <a:rPr lang="it-IT" sz="1800" kern="1200" dirty="0" smtClean="0"/>
            <a:t>, </a:t>
          </a:r>
          <a:r>
            <a:rPr lang="it-IT" sz="1800" kern="1200" dirty="0" err="1" smtClean="0"/>
            <a:t>allocation</a:t>
          </a:r>
          <a:r>
            <a:rPr lang="it-IT" sz="1800" kern="1200" dirty="0" smtClean="0"/>
            <a:t> of </a:t>
          </a:r>
          <a:r>
            <a:rPr lang="it-IT" sz="1800" kern="1200" dirty="0" err="1" smtClean="0"/>
            <a:t>resources</a:t>
          </a:r>
          <a:r>
            <a:rPr lang="it-IT" sz="1800" kern="1200" dirty="0" smtClean="0"/>
            <a:t>, </a:t>
          </a:r>
          <a:r>
            <a:rPr lang="it-IT" sz="1800" kern="1200" dirty="0" err="1" smtClean="0"/>
            <a:t>conformity</a:t>
          </a:r>
          <a:r>
            <a:rPr lang="it-IT" sz="1800" kern="1200" dirty="0" smtClean="0"/>
            <a:t> </a:t>
          </a:r>
          <a:r>
            <a:rPr lang="it-IT" sz="1800" kern="1200" dirty="0" err="1" smtClean="0"/>
            <a:t>assessment</a:t>
          </a:r>
          <a:r>
            <a:rPr lang="it-IT" sz="1800" kern="1200" dirty="0" smtClean="0"/>
            <a:t> </a:t>
          </a:r>
          <a:r>
            <a:rPr lang="it-IT" sz="1800" kern="1200" dirty="0" err="1" smtClean="0"/>
            <a:t>activities</a:t>
          </a:r>
          <a:r>
            <a:rPr lang="it-IT" sz="1800" kern="1200" dirty="0" smtClean="0"/>
            <a:t>, </a:t>
          </a:r>
          <a:r>
            <a:rPr lang="it-IT" sz="1800" kern="1200" dirty="0" err="1" smtClean="0"/>
            <a:t>final</a:t>
          </a:r>
          <a:r>
            <a:rPr lang="it-IT" sz="1800" kern="1200" dirty="0" smtClean="0"/>
            <a:t> </a:t>
          </a:r>
          <a:r>
            <a:rPr lang="it-IT" sz="1800" kern="1200" dirty="0" err="1" smtClean="0"/>
            <a:t>review</a:t>
          </a:r>
          <a:r>
            <a:rPr lang="it-IT" sz="1800" kern="1200" dirty="0" smtClean="0"/>
            <a:t>, </a:t>
          </a:r>
          <a:r>
            <a:rPr lang="it-IT" sz="1800" kern="1200" dirty="0" err="1" smtClean="0"/>
            <a:t>decisions</a:t>
          </a:r>
          <a:r>
            <a:rPr lang="it-IT" sz="1800" kern="1200" dirty="0" smtClean="0"/>
            <a:t> and </a:t>
          </a:r>
          <a:r>
            <a:rPr lang="it-IT" sz="1800" kern="1200" dirty="0" err="1" smtClean="0"/>
            <a:t>certifications</a:t>
          </a:r>
          <a:r>
            <a:rPr lang="it-IT" sz="1800" kern="1200" dirty="0" smtClean="0"/>
            <a:t>, </a:t>
          </a:r>
          <a:r>
            <a:rPr lang="it-IT" sz="1800" kern="1200" dirty="0" err="1" smtClean="0"/>
            <a:t>changes</a:t>
          </a:r>
          <a:r>
            <a:rPr lang="it-IT" sz="1800" kern="1200" dirty="0" smtClean="0"/>
            <a:t> and </a:t>
          </a:r>
          <a:r>
            <a:rPr lang="it-IT" sz="1800" kern="1200" dirty="0" err="1" smtClean="0"/>
            <a:t>modifications</a:t>
          </a:r>
          <a:r>
            <a:rPr lang="it-IT" sz="1800" kern="1200" dirty="0" smtClean="0"/>
            <a:t>, </a:t>
          </a:r>
          <a:r>
            <a:rPr lang="it-IT" sz="1800" kern="1200" dirty="0" err="1" smtClean="0"/>
            <a:t>surveilance</a:t>
          </a:r>
          <a:r>
            <a:rPr lang="it-IT" sz="1800" kern="1200" dirty="0" smtClean="0"/>
            <a:t> and post-</a:t>
          </a:r>
          <a:r>
            <a:rPr lang="it-IT" sz="1800" kern="1200" dirty="0" err="1" smtClean="0"/>
            <a:t>certification</a:t>
          </a:r>
          <a:r>
            <a:rPr lang="it-IT" sz="1800" kern="1200" dirty="0" smtClean="0"/>
            <a:t> and re-</a:t>
          </a:r>
          <a:r>
            <a:rPr lang="it-IT" sz="1800" kern="1200" dirty="0" err="1" smtClean="0"/>
            <a:t>certification</a:t>
          </a:r>
          <a:r>
            <a:rPr lang="it-IT" sz="1800" kern="1200" dirty="0" smtClean="0"/>
            <a:t>)</a:t>
          </a:r>
          <a:endParaRPr lang="it-IT" sz="1800" kern="1200" dirty="0"/>
        </a:p>
      </dsp:txBody>
      <dsp:txXfrm>
        <a:off x="5649149" y="2647695"/>
        <a:ext cx="3780496" cy="2268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404E3-A707-484B-8E1B-1EC2DD07D25B}">
      <dsp:nvSpPr>
        <dsp:cNvPr id="0" name=""/>
        <dsp:cNvSpPr/>
      </dsp:nvSpPr>
      <dsp:spPr>
        <a:xfrm>
          <a:off x="2599" y="214751"/>
          <a:ext cx="2534217" cy="662400"/>
        </a:xfrm>
        <a:prstGeom prst="rect">
          <a:avLst/>
        </a:prstGeom>
        <a:solidFill>
          <a:srgbClr val="00B2AA">
            <a:hueOff val="0"/>
            <a:satOff val="0"/>
            <a:lumOff val="0"/>
            <a:alphaOff val="0"/>
          </a:srgbClr>
        </a:solidFill>
        <a:ln w="25400" cap="flat" cmpd="sng" algn="ctr">
          <a:solidFill>
            <a:srgbClr val="00B2A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IE" sz="2300" kern="1200" dirty="0" smtClean="0">
              <a:solidFill>
                <a:sysClr val="window" lastClr="FFFFFF"/>
              </a:solidFill>
              <a:latin typeface="Segoe UI"/>
              <a:ea typeface="+mn-ea"/>
              <a:cs typeface="+mn-cs"/>
            </a:rPr>
            <a:t>Clinical</a:t>
          </a:r>
          <a:endParaRPr lang="en-IE" sz="2300" kern="1200" dirty="0">
            <a:solidFill>
              <a:sysClr val="window" lastClr="FFFFFF"/>
            </a:solidFill>
            <a:latin typeface="Segoe UI"/>
            <a:ea typeface="+mn-ea"/>
            <a:cs typeface="+mn-cs"/>
          </a:endParaRPr>
        </a:p>
      </dsp:txBody>
      <dsp:txXfrm>
        <a:off x="2599" y="214751"/>
        <a:ext cx="2534217" cy="662400"/>
      </dsp:txXfrm>
    </dsp:sp>
    <dsp:sp modelId="{DF8FD4AC-1817-4F7D-A754-355DC66884C6}">
      <dsp:nvSpPr>
        <dsp:cNvPr id="0" name=""/>
        <dsp:cNvSpPr/>
      </dsp:nvSpPr>
      <dsp:spPr>
        <a:xfrm>
          <a:off x="2599" y="877151"/>
          <a:ext cx="2534217" cy="1808225"/>
        </a:xfrm>
        <a:prstGeom prst="rect">
          <a:avLst/>
        </a:prstGeom>
        <a:solidFill>
          <a:srgbClr val="00B2AA">
            <a:tint val="40000"/>
            <a:alpha val="90000"/>
            <a:hueOff val="0"/>
            <a:satOff val="0"/>
            <a:lumOff val="0"/>
            <a:alphaOff val="0"/>
          </a:srgbClr>
        </a:solidFill>
        <a:ln w="25400" cap="flat" cmpd="sng" algn="ctr">
          <a:solidFill>
            <a:srgbClr val="00B2AA">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IE" sz="2300" kern="1200" dirty="0" smtClean="0">
              <a:solidFill>
                <a:sysClr val="windowText" lastClr="000000">
                  <a:hueOff val="0"/>
                  <a:satOff val="0"/>
                  <a:lumOff val="0"/>
                  <a:alphaOff val="0"/>
                </a:sysClr>
              </a:solidFill>
              <a:latin typeface="Segoe UI"/>
              <a:ea typeface="+mn-ea"/>
              <a:cs typeface="+mn-cs"/>
            </a:rPr>
            <a:t>Purpose</a:t>
          </a:r>
          <a:endParaRPr lang="en-IE" sz="2300" kern="1200" dirty="0">
            <a:solidFill>
              <a:sysClr val="windowText" lastClr="000000">
                <a:hueOff val="0"/>
                <a:satOff val="0"/>
                <a:lumOff val="0"/>
                <a:alphaOff val="0"/>
              </a:sysClr>
            </a:solidFill>
            <a:latin typeface="Segoe UI"/>
            <a:ea typeface="+mn-ea"/>
            <a:cs typeface="+mn-cs"/>
          </a:endParaRPr>
        </a:p>
        <a:p>
          <a:pPr marL="228600" lvl="1" indent="-228600" algn="l" defTabSz="1022350">
            <a:lnSpc>
              <a:spcPct val="90000"/>
            </a:lnSpc>
            <a:spcBef>
              <a:spcPct val="0"/>
            </a:spcBef>
            <a:spcAft>
              <a:spcPct val="15000"/>
            </a:spcAft>
            <a:buChar char="••"/>
          </a:pPr>
          <a:r>
            <a:rPr lang="en-IE" sz="2300" kern="1200" dirty="0" smtClean="0">
              <a:solidFill>
                <a:sysClr val="windowText" lastClr="000000">
                  <a:hueOff val="0"/>
                  <a:satOff val="0"/>
                  <a:lumOff val="0"/>
                  <a:alphaOff val="0"/>
                </a:sysClr>
              </a:solidFill>
              <a:latin typeface="Segoe UI"/>
              <a:ea typeface="+mn-ea"/>
              <a:cs typeface="+mn-cs"/>
            </a:rPr>
            <a:t>Site</a:t>
          </a:r>
          <a:endParaRPr lang="en-IE" sz="2300" kern="1200" dirty="0">
            <a:solidFill>
              <a:sysClr val="windowText" lastClr="000000">
                <a:hueOff val="0"/>
                <a:satOff val="0"/>
                <a:lumOff val="0"/>
                <a:alphaOff val="0"/>
              </a:sysClr>
            </a:solidFill>
            <a:latin typeface="Segoe UI"/>
            <a:ea typeface="+mn-ea"/>
            <a:cs typeface="+mn-cs"/>
          </a:endParaRPr>
        </a:p>
        <a:p>
          <a:pPr marL="228600" lvl="1" indent="-228600" algn="l" defTabSz="1022350">
            <a:lnSpc>
              <a:spcPct val="90000"/>
            </a:lnSpc>
            <a:spcBef>
              <a:spcPct val="0"/>
            </a:spcBef>
            <a:spcAft>
              <a:spcPct val="15000"/>
            </a:spcAft>
            <a:buChar char="••"/>
          </a:pPr>
          <a:r>
            <a:rPr lang="en-IE" sz="2300" kern="1200" dirty="0" smtClean="0">
              <a:solidFill>
                <a:sysClr val="windowText" lastClr="000000">
                  <a:hueOff val="0"/>
                  <a:satOff val="0"/>
                  <a:lumOff val="0"/>
                  <a:alphaOff val="0"/>
                </a:sysClr>
              </a:solidFill>
              <a:latin typeface="Segoe UI"/>
              <a:ea typeface="+mn-ea"/>
              <a:cs typeface="+mn-cs"/>
            </a:rPr>
            <a:t>Population</a:t>
          </a:r>
          <a:endParaRPr lang="en-IE" sz="2300" kern="1200" dirty="0">
            <a:solidFill>
              <a:sysClr val="windowText" lastClr="000000">
                <a:hueOff val="0"/>
                <a:satOff val="0"/>
                <a:lumOff val="0"/>
                <a:alphaOff val="0"/>
              </a:sysClr>
            </a:solidFill>
            <a:latin typeface="Segoe UI"/>
            <a:ea typeface="+mn-ea"/>
            <a:cs typeface="+mn-cs"/>
          </a:endParaRPr>
        </a:p>
      </dsp:txBody>
      <dsp:txXfrm>
        <a:off x="2599" y="877151"/>
        <a:ext cx="2534217" cy="1808225"/>
      </dsp:txXfrm>
    </dsp:sp>
    <dsp:sp modelId="{393DC04C-1050-4B8B-BC86-403611685473}">
      <dsp:nvSpPr>
        <dsp:cNvPr id="0" name=""/>
        <dsp:cNvSpPr/>
      </dsp:nvSpPr>
      <dsp:spPr>
        <a:xfrm>
          <a:off x="2891607" y="214751"/>
          <a:ext cx="2534217" cy="662400"/>
        </a:xfrm>
        <a:prstGeom prst="rect">
          <a:avLst/>
        </a:prstGeom>
        <a:solidFill>
          <a:srgbClr val="00B2AA">
            <a:hueOff val="1029794"/>
            <a:satOff val="0"/>
            <a:lumOff val="588"/>
            <a:alphaOff val="0"/>
          </a:srgbClr>
        </a:solidFill>
        <a:ln w="25400" cap="flat" cmpd="sng" algn="ctr">
          <a:solidFill>
            <a:srgbClr val="00B2AA">
              <a:hueOff val="1029794"/>
              <a:satOff val="0"/>
              <a:lumOff val="588"/>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IE" sz="2300" kern="1200" dirty="0" smtClean="0">
              <a:solidFill>
                <a:sysClr val="window" lastClr="FFFFFF"/>
              </a:solidFill>
              <a:latin typeface="Segoe UI"/>
              <a:ea typeface="+mn-ea"/>
              <a:cs typeface="+mn-cs"/>
            </a:rPr>
            <a:t>Technical</a:t>
          </a:r>
          <a:endParaRPr lang="en-IE" sz="2300" kern="1200" dirty="0">
            <a:solidFill>
              <a:sysClr val="window" lastClr="FFFFFF"/>
            </a:solidFill>
            <a:latin typeface="Segoe UI"/>
            <a:ea typeface="+mn-ea"/>
            <a:cs typeface="+mn-cs"/>
          </a:endParaRPr>
        </a:p>
      </dsp:txBody>
      <dsp:txXfrm>
        <a:off x="2891607" y="214751"/>
        <a:ext cx="2534217" cy="662400"/>
      </dsp:txXfrm>
    </dsp:sp>
    <dsp:sp modelId="{26B1513F-6349-4AE4-8927-067C6B25366B}">
      <dsp:nvSpPr>
        <dsp:cNvPr id="0" name=""/>
        <dsp:cNvSpPr/>
      </dsp:nvSpPr>
      <dsp:spPr>
        <a:xfrm>
          <a:off x="2891607" y="877151"/>
          <a:ext cx="2534217" cy="1808225"/>
        </a:xfrm>
        <a:prstGeom prst="rect">
          <a:avLst/>
        </a:prstGeom>
        <a:solidFill>
          <a:srgbClr val="00B2AA">
            <a:tint val="40000"/>
            <a:alpha val="90000"/>
            <a:hueOff val="1581373"/>
            <a:satOff val="1517"/>
            <a:lumOff val="173"/>
            <a:alphaOff val="0"/>
          </a:srgbClr>
        </a:solidFill>
        <a:ln w="25400" cap="flat" cmpd="sng" algn="ctr">
          <a:solidFill>
            <a:srgbClr val="00B2AA">
              <a:tint val="40000"/>
              <a:alpha val="90000"/>
              <a:hueOff val="1581373"/>
              <a:satOff val="1517"/>
              <a:lumOff val="17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IE" sz="2300" kern="1200" dirty="0" smtClean="0">
              <a:solidFill>
                <a:sysClr val="windowText" lastClr="000000">
                  <a:hueOff val="0"/>
                  <a:satOff val="0"/>
                  <a:lumOff val="0"/>
                  <a:alphaOff val="0"/>
                </a:sysClr>
              </a:solidFill>
              <a:latin typeface="Segoe UI"/>
              <a:ea typeface="+mn-ea"/>
              <a:cs typeface="+mn-cs"/>
            </a:rPr>
            <a:t>Design</a:t>
          </a:r>
          <a:endParaRPr lang="en-IE" sz="2300" kern="1200" dirty="0">
            <a:solidFill>
              <a:sysClr val="windowText" lastClr="000000">
                <a:hueOff val="0"/>
                <a:satOff val="0"/>
                <a:lumOff val="0"/>
                <a:alphaOff val="0"/>
              </a:sysClr>
            </a:solidFill>
            <a:latin typeface="Segoe UI"/>
            <a:ea typeface="+mn-ea"/>
            <a:cs typeface="+mn-cs"/>
          </a:endParaRPr>
        </a:p>
        <a:p>
          <a:pPr marL="228600" lvl="1" indent="-228600" algn="l" defTabSz="1022350">
            <a:lnSpc>
              <a:spcPct val="90000"/>
            </a:lnSpc>
            <a:spcBef>
              <a:spcPct val="0"/>
            </a:spcBef>
            <a:spcAft>
              <a:spcPct val="15000"/>
            </a:spcAft>
            <a:buChar char="••"/>
          </a:pPr>
          <a:r>
            <a:rPr lang="en-IE" sz="2300" kern="1200" dirty="0" smtClean="0">
              <a:solidFill>
                <a:sysClr val="windowText" lastClr="000000">
                  <a:hueOff val="0"/>
                  <a:satOff val="0"/>
                  <a:lumOff val="0"/>
                  <a:alphaOff val="0"/>
                </a:sysClr>
              </a:solidFill>
              <a:latin typeface="Segoe UI"/>
              <a:ea typeface="+mn-ea"/>
              <a:cs typeface="+mn-cs"/>
            </a:rPr>
            <a:t>Specifications</a:t>
          </a:r>
          <a:endParaRPr lang="en-IE" sz="2300" kern="1200" dirty="0">
            <a:solidFill>
              <a:sysClr val="windowText" lastClr="000000">
                <a:hueOff val="0"/>
                <a:satOff val="0"/>
                <a:lumOff val="0"/>
                <a:alphaOff val="0"/>
              </a:sysClr>
            </a:solidFill>
            <a:latin typeface="Segoe UI"/>
            <a:ea typeface="+mn-ea"/>
            <a:cs typeface="+mn-cs"/>
          </a:endParaRPr>
        </a:p>
        <a:p>
          <a:pPr marL="228600" lvl="1" indent="-228600" algn="l" defTabSz="1022350">
            <a:lnSpc>
              <a:spcPct val="90000"/>
            </a:lnSpc>
            <a:spcBef>
              <a:spcPct val="0"/>
            </a:spcBef>
            <a:spcAft>
              <a:spcPct val="15000"/>
            </a:spcAft>
            <a:buChar char="••"/>
          </a:pPr>
          <a:r>
            <a:rPr lang="en-IE" sz="2300" kern="1200" dirty="0" smtClean="0">
              <a:solidFill>
                <a:sysClr val="windowText" lastClr="000000">
                  <a:hueOff val="0"/>
                  <a:satOff val="0"/>
                  <a:lumOff val="0"/>
                  <a:alphaOff val="0"/>
                </a:sysClr>
              </a:solidFill>
              <a:latin typeface="Segoe UI"/>
              <a:ea typeface="+mn-ea"/>
              <a:cs typeface="+mn-cs"/>
            </a:rPr>
            <a:t>Properties</a:t>
          </a:r>
          <a:endParaRPr lang="en-IE" sz="2300" kern="1200" dirty="0">
            <a:solidFill>
              <a:sysClr val="windowText" lastClr="000000">
                <a:hueOff val="0"/>
                <a:satOff val="0"/>
                <a:lumOff val="0"/>
                <a:alphaOff val="0"/>
              </a:sysClr>
            </a:solidFill>
            <a:latin typeface="Segoe UI"/>
            <a:ea typeface="+mn-ea"/>
            <a:cs typeface="+mn-cs"/>
          </a:endParaRPr>
        </a:p>
      </dsp:txBody>
      <dsp:txXfrm>
        <a:off x="2891607" y="877151"/>
        <a:ext cx="2534217" cy="1808225"/>
      </dsp:txXfrm>
    </dsp:sp>
    <dsp:sp modelId="{A46153BB-BAFA-4C86-81E4-33D4DCC2DBE6}">
      <dsp:nvSpPr>
        <dsp:cNvPr id="0" name=""/>
        <dsp:cNvSpPr/>
      </dsp:nvSpPr>
      <dsp:spPr>
        <a:xfrm>
          <a:off x="5780615" y="214751"/>
          <a:ext cx="2534217" cy="662400"/>
        </a:xfrm>
        <a:prstGeom prst="rect">
          <a:avLst/>
        </a:prstGeom>
        <a:solidFill>
          <a:srgbClr val="00B2AA">
            <a:hueOff val="2059589"/>
            <a:satOff val="0"/>
            <a:lumOff val="1176"/>
            <a:alphaOff val="0"/>
          </a:srgbClr>
        </a:solidFill>
        <a:ln w="25400" cap="flat" cmpd="sng" algn="ctr">
          <a:solidFill>
            <a:srgbClr val="00B2AA">
              <a:hueOff val="2059589"/>
              <a:satOff val="0"/>
              <a:lumOff val="117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IE" sz="2300" kern="1200" dirty="0" smtClean="0">
              <a:solidFill>
                <a:sysClr val="window" lastClr="FFFFFF"/>
              </a:solidFill>
              <a:latin typeface="Segoe UI"/>
              <a:ea typeface="+mn-ea"/>
              <a:cs typeface="+mn-cs"/>
            </a:rPr>
            <a:t>Biological</a:t>
          </a:r>
          <a:endParaRPr lang="en-IE" sz="2300" kern="1200" dirty="0">
            <a:solidFill>
              <a:sysClr val="window" lastClr="FFFFFF"/>
            </a:solidFill>
            <a:latin typeface="Segoe UI"/>
            <a:ea typeface="+mn-ea"/>
            <a:cs typeface="+mn-cs"/>
          </a:endParaRPr>
        </a:p>
      </dsp:txBody>
      <dsp:txXfrm>
        <a:off x="5780615" y="214751"/>
        <a:ext cx="2534217" cy="662400"/>
      </dsp:txXfrm>
    </dsp:sp>
    <dsp:sp modelId="{55105534-53D3-4496-8566-93BDE58C804E}">
      <dsp:nvSpPr>
        <dsp:cNvPr id="0" name=""/>
        <dsp:cNvSpPr/>
      </dsp:nvSpPr>
      <dsp:spPr>
        <a:xfrm>
          <a:off x="5780615" y="877151"/>
          <a:ext cx="2534217" cy="1808225"/>
        </a:xfrm>
        <a:prstGeom prst="rect">
          <a:avLst/>
        </a:prstGeom>
        <a:solidFill>
          <a:srgbClr val="00B2AA">
            <a:tint val="40000"/>
            <a:alpha val="90000"/>
            <a:hueOff val="3162747"/>
            <a:satOff val="3035"/>
            <a:lumOff val="346"/>
            <a:alphaOff val="0"/>
          </a:srgbClr>
        </a:solidFill>
        <a:ln w="25400" cap="flat" cmpd="sng" algn="ctr">
          <a:solidFill>
            <a:srgbClr val="00B2AA">
              <a:tint val="40000"/>
              <a:alpha val="90000"/>
              <a:hueOff val="3162747"/>
              <a:satOff val="3035"/>
              <a:lumOff val="34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IE" sz="2300" kern="1200" dirty="0" smtClean="0">
              <a:solidFill>
                <a:sysClr val="windowText" lastClr="000000">
                  <a:hueOff val="0"/>
                  <a:satOff val="0"/>
                  <a:lumOff val="0"/>
                  <a:alphaOff val="0"/>
                </a:sysClr>
              </a:solidFill>
              <a:latin typeface="Segoe UI"/>
              <a:ea typeface="+mn-ea"/>
              <a:cs typeface="+mn-cs"/>
            </a:rPr>
            <a:t>Same materials or substances</a:t>
          </a:r>
          <a:endParaRPr lang="en-IE" sz="2300" kern="1200" dirty="0">
            <a:solidFill>
              <a:sysClr val="windowText" lastClr="000000">
                <a:hueOff val="0"/>
                <a:satOff val="0"/>
                <a:lumOff val="0"/>
                <a:alphaOff val="0"/>
              </a:sysClr>
            </a:solidFill>
            <a:latin typeface="Segoe UI"/>
            <a:ea typeface="+mn-ea"/>
            <a:cs typeface="+mn-cs"/>
          </a:endParaRPr>
        </a:p>
        <a:p>
          <a:pPr marL="228600" lvl="1" indent="-228600" algn="l" defTabSz="1022350">
            <a:lnSpc>
              <a:spcPct val="90000"/>
            </a:lnSpc>
            <a:spcBef>
              <a:spcPct val="0"/>
            </a:spcBef>
            <a:spcAft>
              <a:spcPct val="15000"/>
            </a:spcAft>
            <a:buChar char="••"/>
          </a:pPr>
          <a:r>
            <a:rPr lang="en-IE" sz="2300" kern="1200" dirty="0" smtClean="0">
              <a:solidFill>
                <a:sysClr val="windowText" lastClr="000000">
                  <a:hueOff val="0"/>
                  <a:satOff val="0"/>
                  <a:lumOff val="0"/>
                  <a:alphaOff val="0"/>
                </a:sysClr>
              </a:solidFill>
              <a:latin typeface="Segoe UI"/>
              <a:ea typeface="+mn-ea"/>
              <a:cs typeface="+mn-cs"/>
            </a:rPr>
            <a:t>Contact with same tissue</a:t>
          </a:r>
          <a:endParaRPr lang="en-IE" sz="2300" kern="1200" dirty="0">
            <a:solidFill>
              <a:sysClr val="windowText" lastClr="000000">
                <a:hueOff val="0"/>
                <a:satOff val="0"/>
                <a:lumOff val="0"/>
                <a:alphaOff val="0"/>
              </a:sysClr>
            </a:solidFill>
            <a:latin typeface="Segoe UI"/>
            <a:ea typeface="+mn-ea"/>
            <a:cs typeface="+mn-cs"/>
          </a:endParaRPr>
        </a:p>
      </dsp:txBody>
      <dsp:txXfrm>
        <a:off x="5780615" y="877151"/>
        <a:ext cx="2534217" cy="1808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A3D18-3CA0-4415-B619-B2E892B68A2A}">
      <dsp:nvSpPr>
        <dsp:cNvPr id="0" name=""/>
        <dsp:cNvSpPr/>
      </dsp:nvSpPr>
      <dsp:spPr>
        <a:xfrm>
          <a:off x="993338" y="1084"/>
          <a:ext cx="1950913" cy="1170548"/>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IE" sz="2400" i="1" kern="1200" smtClean="0"/>
            <a:t>GSPR</a:t>
          </a:r>
          <a:endParaRPr lang="en-IE" sz="2400" kern="1200"/>
        </a:p>
      </dsp:txBody>
      <dsp:txXfrm>
        <a:off x="993338" y="1084"/>
        <a:ext cx="1950913" cy="1170548"/>
      </dsp:txXfrm>
    </dsp:sp>
    <dsp:sp modelId="{4A44986D-060C-4A8E-825F-1AD8C663ABD2}">
      <dsp:nvSpPr>
        <dsp:cNvPr id="0" name=""/>
        <dsp:cNvSpPr/>
      </dsp:nvSpPr>
      <dsp:spPr>
        <a:xfrm>
          <a:off x="3139343" y="1084"/>
          <a:ext cx="1950913" cy="1170548"/>
        </a:xfrm>
        <a:prstGeom prst="rect">
          <a:avLst/>
        </a:prstGeom>
        <a:solidFill>
          <a:schemeClr val="accent2">
            <a:shade val="80000"/>
            <a:hueOff val="77360"/>
            <a:satOff val="648"/>
            <a:lumOff val="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IE" sz="2400" i="1" kern="1200" smtClean="0"/>
            <a:t>ISO / CS / Guidance</a:t>
          </a:r>
          <a:endParaRPr lang="en-IE" sz="2400" kern="1200"/>
        </a:p>
      </dsp:txBody>
      <dsp:txXfrm>
        <a:off x="3139343" y="1084"/>
        <a:ext cx="1950913" cy="1170548"/>
      </dsp:txXfrm>
    </dsp:sp>
    <dsp:sp modelId="{210AA0A5-07D7-4D62-B7A7-3CA60174342C}">
      <dsp:nvSpPr>
        <dsp:cNvPr id="0" name=""/>
        <dsp:cNvSpPr/>
      </dsp:nvSpPr>
      <dsp:spPr>
        <a:xfrm>
          <a:off x="5285348" y="1084"/>
          <a:ext cx="1950913" cy="1170548"/>
        </a:xfrm>
        <a:prstGeom prst="rect">
          <a:avLst/>
        </a:prstGeom>
        <a:solidFill>
          <a:schemeClr val="accent2">
            <a:shade val="80000"/>
            <a:hueOff val="154719"/>
            <a:satOff val="1296"/>
            <a:lumOff val="104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IE" sz="2400" i="1" kern="1200" smtClean="0"/>
            <a:t>RMS</a:t>
          </a:r>
          <a:endParaRPr lang="en-IE" sz="2400" kern="1200"/>
        </a:p>
      </dsp:txBody>
      <dsp:txXfrm>
        <a:off x="5285348" y="1084"/>
        <a:ext cx="1950913" cy="1170548"/>
      </dsp:txXfrm>
    </dsp:sp>
    <dsp:sp modelId="{B78DCF75-0660-49D3-9A17-0729657D68D1}">
      <dsp:nvSpPr>
        <dsp:cNvPr id="0" name=""/>
        <dsp:cNvSpPr/>
      </dsp:nvSpPr>
      <dsp:spPr>
        <a:xfrm>
          <a:off x="993338" y="1366724"/>
          <a:ext cx="1950913" cy="1170548"/>
        </a:xfrm>
        <a:prstGeom prst="rect">
          <a:avLst/>
        </a:prstGeom>
        <a:solidFill>
          <a:schemeClr val="accent2">
            <a:shade val="80000"/>
            <a:hueOff val="232079"/>
            <a:satOff val="1944"/>
            <a:lumOff val="15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IE" sz="2400" i="1" kern="1200" smtClean="0"/>
            <a:t>Clinical evaluation</a:t>
          </a:r>
          <a:endParaRPr lang="en-IE" sz="2400" kern="1200"/>
        </a:p>
      </dsp:txBody>
      <dsp:txXfrm>
        <a:off x="993338" y="1366724"/>
        <a:ext cx="1950913" cy="1170548"/>
      </dsp:txXfrm>
    </dsp:sp>
    <dsp:sp modelId="{7B3498AA-A2A6-4A4D-84D2-70480F9D1EF2}">
      <dsp:nvSpPr>
        <dsp:cNvPr id="0" name=""/>
        <dsp:cNvSpPr/>
      </dsp:nvSpPr>
      <dsp:spPr>
        <a:xfrm>
          <a:off x="3139343" y="1366724"/>
          <a:ext cx="1950913" cy="1170548"/>
        </a:xfrm>
        <a:prstGeom prst="rect">
          <a:avLst/>
        </a:prstGeom>
        <a:solidFill>
          <a:schemeClr val="accent2">
            <a:shade val="80000"/>
            <a:hueOff val="309439"/>
            <a:satOff val="2592"/>
            <a:lumOff val="209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IE" sz="2400" i="1" kern="1200" smtClean="0"/>
            <a:t>The device they are assessing</a:t>
          </a:r>
          <a:endParaRPr lang="en-IE" sz="2400" kern="1200"/>
        </a:p>
      </dsp:txBody>
      <dsp:txXfrm>
        <a:off x="3139343" y="1366724"/>
        <a:ext cx="1950913" cy="1170548"/>
      </dsp:txXfrm>
    </dsp:sp>
    <dsp:sp modelId="{A6D7CCC9-5661-43AE-93AE-4F3A99CF2214}">
      <dsp:nvSpPr>
        <dsp:cNvPr id="0" name=""/>
        <dsp:cNvSpPr/>
      </dsp:nvSpPr>
      <dsp:spPr>
        <a:xfrm>
          <a:off x="5285348" y="1366724"/>
          <a:ext cx="1950913" cy="1170548"/>
        </a:xfrm>
        <a:prstGeom prst="rect">
          <a:avLst/>
        </a:prstGeom>
        <a:solidFill>
          <a:schemeClr val="accent2">
            <a:shade val="80000"/>
            <a:hueOff val="386798"/>
            <a:satOff val="3240"/>
            <a:lumOff val="261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IE" sz="2400" i="1" kern="1200" dirty="0" smtClean="0"/>
            <a:t>Conformity Procedures</a:t>
          </a:r>
          <a:endParaRPr lang="en-IE" sz="2400" kern="1200" dirty="0"/>
        </a:p>
      </dsp:txBody>
      <dsp:txXfrm>
        <a:off x="5285348" y="1366724"/>
        <a:ext cx="1950913" cy="1170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1B97B-749A-4B42-93B4-B6BA4715AF2F}">
      <dsp:nvSpPr>
        <dsp:cNvPr id="0" name=""/>
        <dsp:cNvSpPr/>
      </dsp:nvSpPr>
      <dsp:spPr>
        <a:xfrm>
          <a:off x="0" y="25823"/>
          <a:ext cx="7136294" cy="1631629"/>
        </a:xfrm>
        <a:prstGeom prst="rightArrow">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9F8F7-ABA3-4B75-8FB8-47B9006DA040}">
      <dsp:nvSpPr>
        <dsp:cNvPr id="0" name=""/>
        <dsp:cNvSpPr/>
      </dsp:nvSpPr>
      <dsp:spPr>
        <a:xfrm>
          <a:off x="4910494" y="433731"/>
          <a:ext cx="1804980" cy="81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rtl="0">
            <a:lnSpc>
              <a:spcPct val="90000"/>
            </a:lnSpc>
            <a:spcBef>
              <a:spcPct val="0"/>
            </a:spcBef>
            <a:spcAft>
              <a:spcPct val="35000"/>
            </a:spcAft>
          </a:pPr>
          <a:r>
            <a:rPr lang="en-IE" sz="1700" i="1" kern="1200" smtClean="0"/>
            <a:t>Decision maker on CE marking</a:t>
          </a:r>
          <a:endParaRPr lang="en-IE" sz="1700" kern="1200"/>
        </a:p>
      </dsp:txBody>
      <dsp:txXfrm>
        <a:off x="4910494" y="433731"/>
        <a:ext cx="1804980" cy="815814"/>
      </dsp:txXfrm>
    </dsp:sp>
    <dsp:sp modelId="{E79C2DA3-FF71-48E9-B86C-60B165C6C816}">
      <dsp:nvSpPr>
        <dsp:cNvPr id="0" name=""/>
        <dsp:cNvSpPr/>
      </dsp:nvSpPr>
      <dsp:spPr>
        <a:xfrm>
          <a:off x="2744517" y="433731"/>
          <a:ext cx="1804980" cy="81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rtl="0">
            <a:lnSpc>
              <a:spcPct val="90000"/>
            </a:lnSpc>
            <a:spcBef>
              <a:spcPct val="0"/>
            </a:spcBef>
            <a:spcAft>
              <a:spcPct val="35000"/>
            </a:spcAft>
          </a:pPr>
          <a:r>
            <a:rPr lang="en-IE" sz="1700" i="1" kern="1200" smtClean="0"/>
            <a:t>External Clinical Experts</a:t>
          </a:r>
          <a:endParaRPr lang="en-IE" sz="1700" kern="1200"/>
        </a:p>
      </dsp:txBody>
      <dsp:txXfrm>
        <a:off x="2744517" y="433731"/>
        <a:ext cx="1804980" cy="815814"/>
      </dsp:txXfrm>
    </dsp:sp>
    <dsp:sp modelId="{EA0DADBB-5501-4B1B-8F4A-0C34FEDD3B12}">
      <dsp:nvSpPr>
        <dsp:cNvPr id="0" name=""/>
        <dsp:cNvSpPr/>
      </dsp:nvSpPr>
      <dsp:spPr>
        <a:xfrm>
          <a:off x="578540" y="433731"/>
          <a:ext cx="1804980" cy="81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rtl="0">
            <a:lnSpc>
              <a:spcPct val="90000"/>
            </a:lnSpc>
            <a:spcBef>
              <a:spcPct val="0"/>
            </a:spcBef>
            <a:spcAft>
              <a:spcPct val="35000"/>
            </a:spcAft>
          </a:pPr>
          <a:r>
            <a:rPr lang="en-IE" sz="1700" i="1" kern="1200" smtClean="0"/>
            <a:t>NB Employees</a:t>
          </a:r>
          <a:endParaRPr lang="en-IE" sz="1700" kern="1200"/>
        </a:p>
      </dsp:txBody>
      <dsp:txXfrm>
        <a:off x="578540" y="433731"/>
        <a:ext cx="1804980" cy="815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F2B27-9089-479F-A12E-4B57D3BFAA2A}">
      <dsp:nvSpPr>
        <dsp:cNvPr id="0" name=""/>
        <dsp:cNvSpPr/>
      </dsp:nvSpPr>
      <dsp:spPr>
        <a:xfrm>
          <a:off x="1374218" y="103566"/>
          <a:ext cx="1808975" cy="2307366"/>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09AD7-5288-4811-8A1B-5BACC5DFA8B2}">
      <dsp:nvSpPr>
        <dsp:cNvPr id="0" name=""/>
        <dsp:cNvSpPr/>
      </dsp:nvSpPr>
      <dsp:spPr>
        <a:xfrm>
          <a:off x="1446577" y="1003831"/>
          <a:ext cx="1392911" cy="13844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0">
            <a:lnSpc>
              <a:spcPct val="90000"/>
            </a:lnSpc>
            <a:spcBef>
              <a:spcPct val="0"/>
            </a:spcBef>
            <a:spcAft>
              <a:spcPct val="35000"/>
            </a:spcAft>
          </a:pPr>
          <a:endParaRPr lang="en-IE" sz="6500" kern="1200" dirty="0"/>
        </a:p>
      </dsp:txBody>
      <dsp:txXfrm>
        <a:off x="1446577" y="1003831"/>
        <a:ext cx="1392911" cy="1384419"/>
      </dsp:txXfrm>
    </dsp:sp>
    <dsp:sp modelId="{88AAB0D9-BE38-465F-9186-A961E720A5D2}">
      <dsp:nvSpPr>
        <dsp:cNvPr id="0" name=""/>
        <dsp:cNvSpPr/>
      </dsp:nvSpPr>
      <dsp:spPr>
        <a:xfrm>
          <a:off x="2871699" y="574605"/>
          <a:ext cx="622988" cy="622988"/>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2255BB-A645-4D60-A972-B3B89D23C4FD}">
      <dsp:nvSpPr>
        <dsp:cNvPr id="0" name=""/>
        <dsp:cNvSpPr/>
      </dsp:nvSpPr>
      <dsp:spPr>
        <a:xfrm>
          <a:off x="3494688" y="584591"/>
          <a:ext cx="3360692" cy="62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l" defTabSz="933450">
            <a:lnSpc>
              <a:spcPct val="90000"/>
            </a:lnSpc>
            <a:spcBef>
              <a:spcPct val="0"/>
            </a:spcBef>
            <a:spcAft>
              <a:spcPct val="35000"/>
            </a:spcAft>
          </a:pPr>
          <a:r>
            <a:rPr lang="en-IE" sz="2100" i="0" kern="1200" dirty="0" smtClean="0"/>
            <a:t>CER / CEAR</a:t>
          </a:r>
          <a:endParaRPr lang="en-IE" sz="2100" i="0" kern="1200" dirty="0"/>
        </a:p>
      </dsp:txBody>
      <dsp:txXfrm>
        <a:off x="3494688" y="584591"/>
        <a:ext cx="3360692" cy="622988"/>
      </dsp:txXfrm>
    </dsp:sp>
    <dsp:sp modelId="{37A6EA95-CA4B-49EA-984D-328A377B2CD6}">
      <dsp:nvSpPr>
        <dsp:cNvPr id="0" name=""/>
        <dsp:cNvSpPr/>
      </dsp:nvSpPr>
      <dsp:spPr>
        <a:xfrm>
          <a:off x="2871699" y="1260098"/>
          <a:ext cx="622988" cy="622988"/>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338616-3CDA-48A5-8C33-85C655D4F68B}">
      <dsp:nvSpPr>
        <dsp:cNvPr id="0" name=""/>
        <dsp:cNvSpPr/>
      </dsp:nvSpPr>
      <dsp:spPr>
        <a:xfrm>
          <a:off x="3494688" y="1289796"/>
          <a:ext cx="3360692" cy="62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l" defTabSz="933450" rtl="0">
            <a:lnSpc>
              <a:spcPct val="90000"/>
            </a:lnSpc>
            <a:spcBef>
              <a:spcPct val="0"/>
            </a:spcBef>
            <a:spcAft>
              <a:spcPct val="35000"/>
            </a:spcAft>
          </a:pPr>
          <a:r>
            <a:rPr lang="en-IE" sz="2100" i="0" kern="1200" dirty="0" smtClean="0"/>
            <a:t>PMCF Plan, PMS Plan, PSUR (</a:t>
          </a:r>
          <a:r>
            <a:rPr lang="en-IE" sz="2100" i="0" kern="1200" dirty="0" err="1" smtClean="0"/>
            <a:t>IIb</a:t>
          </a:r>
          <a:r>
            <a:rPr lang="en-IE" sz="2100" i="0" kern="1200" dirty="0" smtClean="0"/>
            <a:t> + III)</a:t>
          </a:r>
          <a:endParaRPr lang="en-IE" sz="2100" i="0" kern="1200" dirty="0"/>
        </a:p>
      </dsp:txBody>
      <dsp:txXfrm>
        <a:off x="3494688" y="1289796"/>
        <a:ext cx="3360692" cy="622988"/>
      </dsp:txXfrm>
    </dsp:sp>
    <dsp:sp modelId="{58FFF88E-170F-428C-9A1E-5AC7E71F4F2E}">
      <dsp:nvSpPr>
        <dsp:cNvPr id="0" name=""/>
        <dsp:cNvSpPr/>
      </dsp:nvSpPr>
      <dsp:spPr>
        <a:xfrm>
          <a:off x="2871699" y="1915368"/>
          <a:ext cx="622988" cy="62298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F2DB41-761D-4A74-894B-45BAACF8103C}">
      <dsp:nvSpPr>
        <dsp:cNvPr id="0" name=""/>
        <dsp:cNvSpPr/>
      </dsp:nvSpPr>
      <dsp:spPr>
        <a:xfrm>
          <a:off x="3494688" y="1915368"/>
          <a:ext cx="3360692" cy="62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lvl="0" algn="l" defTabSz="933450" rtl="0">
            <a:lnSpc>
              <a:spcPct val="90000"/>
            </a:lnSpc>
            <a:spcBef>
              <a:spcPct val="0"/>
            </a:spcBef>
            <a:spcAft>
              <a:spcPct val="35000"/>
            </a:spcAft>
          </a:pPr>
          <a:r>
            <a:rPr lang="en-IE" sz="2100" i="0" kern="1200" dirty="0" smtClean="0"/>
            <a:t>PMCF Evaluation Report + SSCP (III and implantable)</a:t>
          </a:r>
          <a:endParaRPr lang="en-IE" sz="2100" i="0" kern="1200" dirty="0"/>
        </a:p>
      </dsp:txBody>
      <dsp:txXfrm>
        <a:off x="3494688" y="1915368"/>
        <a:ext cx="3360692" cy="622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BD083-405C-4D4D-9755-3884895006FF}">
      <dsp:nvSpPr>
        <dsp:cNvPr id="0" name=""/>
        <dsp:cNvSpPr/>
      </dsp:nvSpPr>
      <dsp:spPr>
        <a:xfrm>
          <a:off x="8270" y="0"/>
          <a:ext cx="8460413" cy="688753"/>
        </a:xfrm>
        <a:prstGeom prst="roundRect">
          <a:avLst>
            <a:gd name="adj" fmla="val 10000"/>
          </a:avLst>
        </a:prstGeom>
        <a:solidFill>
          <a:schemeClr val="accent2">
            <a:lumMod val="40000"/>
            <a:lumOff val="6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b="1" kern="1200" dirty="0" smtClean="0">
              <a:solidFill>
                <a:srgbClr val="002060"/>
              </a:solidFill>
              <a:latin typeface="Arial" panose="020B0604020202020204" pitchFamily="34" charset="0"/>
              <a:cs typeface="Arial" panose="020B0604020202020204" pitchFamily="34" charset="0"/>
            </a:rPr>
            <a:t>GENERAL SAFETY AND PERFORMANCE REQUIREMENTS </a:t>
          </a:r>
          <a:endParaRPr lang="it-IT" sz="2300" b="1" kern="1200" dirty="0">
            <a:solidFill>
              <a:srgbClr val="002060"/>
            </a:solidFill>
            <a:latin typeface="Arial" panose="020B0604020202020204" pitchFamily="34" charset="0"/>
            <a:cs typeface="Arial" panose="020B0604020202020204" pitchFamily="34" charset="0"/>
          </a:endParaRPr>
        </a:p>
      </dsp:txBody>
      <dsp:txXfrm>
        <a:off x="28443" y="20173"/>
        <a:ext cx="8420067" cy="648407"/>
      </dsp:txXfrm>
    </dsp:sp>
    <dsp:sp modelId="{86B9CC64-461A-4F8D-91A9-F6A6B66FF6FA}">
      <dsp:nvSpPr>
        <dsp:cNvPr id="0" name=""/>
        <dsp:cNvSpPr/>
      </dsp:nvSpPr>
      <dsp:spPr>
        <a:xfrm>
          <a:off x="4135" y="931090"/>
          <a:ext cx="8460413" cy="965492"/>
        </a:xfrm>
        <a:prstGeom prst="roundRect">
          <a:avLst>
            <a:gd name="adj" fmla="val 10000"/>
          </a:avLst>
        </a:prstGeom>
        <a:solidFill>
          <a:schemeClr val="accent6">
            <a:lumMod val="40000"/>
            <a:lumOff val="6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smtClean="0">
              <a:solidFill>
                <a:srgbClr val="002060"/>
              </a:solidFill>
              <a:latin typeface="Arial" panose="020B0604020202020204" pitchFamily="34" charset="0"/>
              <a:cs typeface="Arial" panose="020B0604020202020204" pitchFamily="34" charset="0"/>
            </a:rPr>
            <a:t>ANNEX I MDR/IVDR</a:t>
          </a:r>
          <a:endParaRPr lang="it-IT" sz="2300" kern="1200" dirty="0">
            <a:latin typeface="Arial" panose="020B0604020202020204" pitchFamily="34" charset="0"/>
            <a:cs typeface="Arial" panose="020B0604020202020204" pitchFamily="34" charset="0"/>
          </a:endParaRPr>
        </a:p>
      </dsp:txBody>
      <dsp:txXfrm>
        <a:off x="32413" y="959368"/>
        <a:ext cx="8403857" cy="9089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DFBBD-398A-4605-8CFE-4A26D515832E}">
      <dsp:nvSpPr>
        <dsp:cNvPr id="0" name=""/>
        <dsp:cNvSpPr/>
      </dsp:nvSpPr>
      <dsp:spPr>
        <a:xfrm>
          <a:off x="1686" y="0"/>
          <a:ext cx="3597382" cy="5337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002060"/>
              </a:solidFill>
            </a:rPr>
            <a:t>Annex</a:t>
          </a:r>
          <a:r>
            <a:rPr lang="it-IT" sz="2400" kern="1200" dirty="0" smtClean="0">
              <a:solidFill>
                <a:srgbClr val="002060"/>
              </a:solidFill>
            </a:rPr>
            <a:t> IX</a:t>
          </a:r>
          <a:endParaRPr lang="it-IT" sz="2400" kern="1200" dirty="0">
            <a:solidFill>
              <a:srgbClr val="002060"/>
            </a:solidFill>
          </a:endParaRPr>
        </a:p>
      </dsp:txBody>
      <dsp:txXfrm>
        <a:off x="17319" y="15633"/>
        <a:ext cx="3566116" cy="502473"/>
      </dsp:txXfrm>
    </dsp:sp>
    <dsp:sp modelId="{CCDB3CBC-DE5F-4B6E-A658-4C26A9532FF9}">
      <dsp:nvSpPr>
        <dsp:cNvPr id="0" name=""/>
        <dsp:cNvSpPr/>
      </dsp:nvSpPr>
      <dsp:spPr>
        <a:xfrm>
          <a:off x="3958808" y="0"/>
          <a:ext cx="762645" cy="53373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a:off x="3958808" y="106748"/>
        <a:ext cx="602523" cy="320243"/>
      </dsp:txXfrm>
    </dsp:sp>
    <dsp:sp modelId="{333B8A9B-1815-4885-A4ED-9CA8A2E100C5}">
      <dsp:nvSpPr>
        <dsp:cNvPr id="0" name=""/>
        <dsp:cNvSpPr/>
      </dsp:nvSpPr>
      <dsp:spPr>
        <a:xfrm>
          <a:off x="5038023" y="0"/>
          <a:ext cx="3597382" cy="5337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002060"/>
              </a:solidFill>
            </a:rPr>
            <a:t>Module</a:t>
          </a:r>
          <a:r>
            <a:rPr lang="it-IT" sz="2400" kern="1200" dirty="0" smtClean="0">
              <a:solidFill>
                <a:srgbClr val="002060"/>
              </a:solidFill>
            </a:rPr>
            <a:t> H</a:t>
          </a:r>
          <a:endParaRPr lang="it-IT" sz="2400" kern="1200" dirty="0">
            <a:solidFill>
              <a:srgbClr val="002060"/>
            </a:solidFill>
          </a:endParaRPr>
        </a:p>
      </dsp:txBody>
      <dsp:txXfrm>
        <a:off x="5053656" y="15633"/>
        <a:ext cx="3566116" cy="5024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DFBBD-398A-4605-8CFE-4A26D515832E}">
      <dsp:nvSpPr>
        <dsp:cNvPr id="0" name=""/>
        <dsp:cNvSpPr/>
      </dsp:nvSpPr>
      <dsp:spPr>
        <a:xfrm>
          <a:off x="1686" y="0"/>
          <a:ext cx="3597382" cy="5337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002060"/>
              </a:solidFill>
            </a:rPr>
            <a:t>Annex</a:t>
          </a:r>
          <a:r>
            <a:rPr lang="it-IT" sz="2400" kern="1200" dirty="0" smtClean="0">
              <a:solidFill>
                <a:srgbClr val="002060"/>
              </a:solidFill>
            </a:rPr>
            <a:t> X</a:t>
          </a:r>
          <a:endParaRPr lang="it-IT" sz="2400" kern="1200" dirty="0">
            <a:solidFill>
              <a:srgbClr val="002060"/>
            </a:solidFill>
          </a:endParaRPr>
        </a:p>
      </dsp:txBody>
      <dsp:txXfrm>
        <a:off x="17319" y="15633"/>
        <a:ext cx="3566116" cy="502473"/>
      </dsp:txXfrm>
    </dsp:sp>
    <dsp:sp modelId="{CCDB3CBC-DE5F-4B6E-A658-4C26A9532FF9}">
      <dsp:nvSpPr>
        <dsp:cNvPr id="0" name=""/>
        <dsp:cNvSpPr/>
      </dsp:nvSpPr>
      <dsp:spPr>
        <a:xfrm>
          <a:off x="3958808" y="0"/>
          <a:ext cx="762645" cy="53373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a:off x="3958808" y="106748"/>
        <a:ext cx="602523" cy="320243"/>
      </dsp:txXfrm>
    </dsp:sp>
    <dsp:sp modelId="{333B8A9B-1815-4885-A4ED-9CA8A2E100C5}">
      <dsp:nvSpPr>
        <dsp:cNvPr id="0" name=""/>
        <dsp:cNvSpPr/>
      </dsp:nvSpPr>
      <dsp:spPr>
        <a:xfrm>
          <a:off x="5038023" y="0"/>
          <a:ext cx="3597382" cy="5337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002060"/>
              </a:solidFill>
            </a:rPr>
            <a:t>Module</a:t>
          </a:r>
          <a:r>
            <a:rPr lang="it-IT" sz="2400" kern="1200" dirty="0" smtClean="0">
              <a:solidFill>
                <a:srgbClr val="002060"/>
              </a:solidFill>
            </a:rPr>
            <a:t> B</a:t>
          </a:r>
          <a:endParaRPr lang="it-IT" sz="2400" kern="1200" dirty="0">
            <a:solidFill>
              <a:srgbClr val="002060"/>
            </a:solidFill>
          </a:endParaRPr>
        </a:p>
      </dsp:txBody>
      <dsp:txXfrm>
        <a:off x="5053656" y="15633"/>
        <a:ext cx="3566116" cy="5024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DFBBD-398A-4605-8CFE-4A26D515832E}">
      <dsp:nvSpPr>
        <dsp:cNvPr id="0" name=""/>
        <dsp:cNvSpPr/>
      </dsp:nvSpPr>
      <dsp:spPr>
        <a:xfrm>
          <a:off x="1686" y="0"/>
          <a:ext cx="3597382" cy="5337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002060"/>
              </a:solidFill>
            </a:rPr>
            <a:t>Annex</a:t>
          </a:r>
          <a:r>
            <a:rPr lang="it-IT" sz="2400" kern="1200" dirty="0" smtClean="0">
              <a:solidFill>
                <a:srgbClr val="002060"/>
              </a:solidFill>
            </a:rPr>
            <a:t> XI Part A</a:t>
          </a:r>
          <a:endParaRPr lang="it-IT" sz="2400" kern="1200" dirty="0">
            <a:solidFill>
              <a:srgbClr val="002060"/>
            </a:solidFill>
          </a:endParaRPr>
        </a:p>
      </dsp:txBody>
      <dsp:txXfrm>
        <a:off x="17319" y="15633"/>
        <a:ext cx="3566116" cy="502473"/>
      </dsp:txXfrm>
    </dsp:sp>
    <dsp:sp modelId="{CCDB3CBC-DE5F-4B6E-A658-4C26A9532FF9}">
      <dsp:nvSpPr>
        <dsp:cNvPr id="0" name=""/>
        <dsp:cNvSpPr/>
      </dsp:nvSpPr>
      <dsp:spPr>
        <a:xfrm>
          <a:off x="3958808" y="0"/>
          <a:ext cx="762645" cy="53373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a:off x="3958808" y="106748"/>
        <a:ext cx="602523" cy="320243"/>
      </dsp:txXfrm>
    </dsp:sp>
    <dsp:sp modelId="{333B8A9B-1815-4885-A4ED-9CA8A2E100C5}">
      <dsp:nvSpPr>
        <dsp:cNvPr id="0" name=""/>
        <dsp:cNvSpPr/>
      </dsp:nvSpPr>
      <dsp:spPr>
        <a:xfrm>
          <a:off x="5038023" y="0"/>
          <a:ext cx="3597382" cy="5337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err="1" smtClean="0">
              <a:solidFill>
                <a:srgbClr val="002060"/>
              </a:solidFill>
            </a:rPr>
            <a:t>Module</a:t>
          </a:r>
          <a:r>
            <a:rPr lang="it-IT" sz="2400" kern="1200" dirty="0" smtClean="0">
              <a:solidFill>
                <a:srgbClr val="002060"/>
              </a:solidFill>
            </a:rPr>
            <a:t> D</a:t>
          </a:r>
          <a:endParaRPr lang="it-IT" sz="2400" kern="1200" dirty="0">
            <a:solidFill>
              <a:srgbClr val="002060"/>
            </a:solidFill>
          </a:endParaRPr>
        </a:p>
      </dsp:txBody>
      <dsp:txXfrm>
        <a:off x="5053656" y="15633"/>
        <a:ext cx="3566116" cy="5024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10/12/2020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4891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196901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kern="1200" dirty="0">
              <a:solidFill>
                <a:schemeClr val="bg1">
                  <a:lumMod val="75000"/>
                </a:schemeClr>
              </a:solidFill>
              <a:latin typeface="+mn-lt"/>
              <a:ea typeface="+mn-ea"/>
              <a:cs typeface="+mn-cs"/>
            </a:endParaRPr>
          </a:p>
        </p:txBody>
      </p:sp>
    </p:spTree>
    <p:extLst>
      <p:ext uri="{BB962C8B-B14F-4D97-AF65-F5344CB8AC3E}">
        <p14:creationId xmlns:p14="http://schemas.microsoft.com/office/powerpoint/2010/main" val="572195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kern="1200" dirty="0">
              <a:solidFill>
                <a:schemeClr val="bg1">
                  <a:lumMod val="75000"/>
                </a:schemeClr>
              </a:solidFill>
              <a:latin typeface="+mn-lt"/>
              <a:ea typeface="+mn-ea"/>
              <a:cs typeface="+mn-cs"/>
            </a:endParaRPr>
          </a:p>
        </p:txBody>
      </p:sp>
    </p:spTree>
    <p:extLst>
      <p:ext uri="{BB962C8B-B14F-4D97-AF65-F5344CB8AC3E}">
        <p14:creationId xmlns:p14="http://schemas.microsoft.com/office/powerpoint/2010/main" val="3276995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1748611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181304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533457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kern="1200" dirty="0">
              <a:solidFill>
                <a:schemeClr val="bg1">
                  <a:lumMod val="75000"/>
                </a:schemeClr>
              </a:solidFill>
              <a:latin typeface="+mn-lt"/>
              <a:ea typeface="+mn-ea"/>
              <a:cs typeface="+mn-cs"/>
            </a:endParaRPr>
          </a:p>
        </p:txBody>
      </p:sp>
    </p:spTree>
    <p:extLst>
      <p:ext uri="{BB962C8B-B14F-4D97-AF65-F5344CB8AC3E}">
        <p14:creationId xmlns:p14="http://schemas.microsoft.com/office/powerpoint/2010/main" val="3602748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363539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kern="1200" dirty="0">
              <a:solidFill>
                <a:schemeClr val="bg1">
                  <a:lumMod val="75000"/>
                </a:schemeClr>
              </a:solidFill>
              <a:latin typeface="+mn-lt"/>
              <a:ea typeface="+mn-ea"/>
              <a:cs typeface="+mn-cs"/>
            </a:endParaRPr>
          </a:p>
        </p:txBody>
      </p:sp>
    </p:spTree>
    <p:extLst>
      <p:ext uri="{BB962C8B-B14F-4D97-AF65-F5344CB8AC3E}">
        <p14:creationId xmlns:p14="http://schemas.microsoft.com/office/powerpoint/2010/main" val="3841260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kern="1200" dirty="0">
              <a:solidFill>
                <a:schemeClr val="bg1">
                  <a:lumMod val="75000"/>
                </a:schemeClr>
              </a:solidFill>
              <a:latin typeface="+mn-lt"/>
              <a:ea typeface="+mn-ea"/>
              <a:cs typeface="+mn-cs"/>
            </a:endParaRPr>
          </a:p>
        </p:txBody>
      </p:sp>
    </p:spTree>
    <p:extLst>
      <p:ext uri="{BB962C8B-B14F-4D97-AF65-F5344CB8AC3E}">
        <p14:creationId xmlns:p14="http://schemas.microsoft.com/office/powerpoint/2010/main" val="134425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32061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kern="1200" dirty="0">
              <a:solidFill>
                <a:schemeClr val="bg1">
                  <a:lumMod val="75000"/>
                </a:schemeClr>
              </a:solidFill>
              <a:latin typeface="+mn-lt"/>
              <a:ea typeface="+mn-ea"/>
              <a:cs typeface="+mn-cs"/>
            </a:endParaRPr>
          </a:p>
        </p:txBody>
      </p:sp>
    </p:spTree>
    <p:extLst>
      <p:ext uri="{BB962C8B-B14F-4D97-AF65-F5344CB8AC3E}">
        <p14:creationId xmlns:p14="http://schemas.microsoft.com/office/powerpoint/2010/main" val="812510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kern="1200" dirty="0">
              <a:solidFill>
                <a:schemeClr val="bg1">
                  <a:lumMod val="75000"/>
                </a:schemeClr>
              </a:solidFill>
              <a:latin typeface="+mn-lt"/>
              <a:ea typeface="+mn-ea"/>
              <a:cs typeface="+mn-cs"/>
            </a:endParaRPr>
          </a:p>
        </p:txBody>
      </p:sp>
    </p:spTree>
    <p:extLst>
      <p:ext uri="{BB962C8B-B14F-4D97-AF65-F5344CB8AC3E}">
        <p14:creationId xmlns:p14="http://schemas.microsoft.com/office/powerpoint/2010/main" val="366402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2318319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196435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02608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845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357510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205878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348971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294045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613540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3119619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i="1" baseline="0" dirty="0">
              <a:solidFill>
                <a:schemeClr val="accent6"/>
              </a:solidFill>
            </a:endParaRPr>
          </a:p>
        </p:txBody>
      </p:sp>
    </p:spTree>
    <p:extLst>
      <p:ext uri="{BB962C8B-B14F-4D97-AF65-F5344CB8AC3E}">
        <p14:creationId xmlns:p14="http://schemas.microsoft.com/office/powerpoint/2010/main" val="103945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p:cNvSpPr/>
          <p:nvPr userDrawn="1"/>
        </p:nvSpPr>
        <p:spPr>
          <a:xfrm>
            <a:off x="0" y="1073101"/>
            <a:ext cx="12192000" cy="57849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49" y="1992572"/>
            <a:ext cx="10290265" cy="2149523"/>
          </a:xfrm>
          <a:prstGeom prst="rect">
            <a:avLst/>
          </a:prstGeom>
        </p:spPr>
        <p:txBody>
          <a:bodyPr wrap="none" anchor="t">
            <a:noAutofit/>
          </a:bodyPr>
          <a:lstStyle>
            <a:lvl1pPr algn="l">
              <a:defRPr sz="6000" b="0">
                <a:solidFill>
                  <a:schemeClr val="bg1"/>
                </a:solidFill>
              </a:defRPr>
            </a:lvl1pPr>
          </a:lstStyle>
          <a:p>
            <a:r>
              <a:rPr lang="en-GB" noProof="0" dirty="0"/>
              <a:t>Click to edit Master title style</a:t>
            </a:r>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0" y="4418049"/>
            <a:ext cx="10290265"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6094413" y="5391726"/>
            <a:ext cx="5267202" cy="877455"/>
          </a:xfrm>
          <a:prstGeom prst="rect">
            <a:avLst/>
          </a:prstGeom>
        </p:spPr>
        <p:txBody>
          <a:bodyPr>
            <a:noAutofit/>
          </a:bodyPr>
          <a:lstStyle>
            <a:lvl1pPr marL="0" indent="0" algn="r">
              <a:spcAft>
                <a:spcPts val="800"/>
              </a:spcAft>
              <a:buFontTx/>
              <a:buNone/>
              <a:defRPr sz="2200" i="1" baseline="0">
                <a:solidFill>
                  <a:schemeClr val="bg1"/>
                </a:solidFill>
              </a:defRPr>
            </a:lvl1pPr>
          </a:lstStyle>
          <a:p>
            <a:pPr lvl="0"/>
            <a:r>
              <a:rPr lang="en-GB" noProof="0" dirty="0"/>
              <a:t>Speaker</a:t>
            </a:r>
            <a:br>
              <a:rPr lang="en-GB" noProof="0" dirty="0"/>
            </a:br>
            <a:r>
              <a:rPr lang="en-GB" noProof="0" dirty="0"/>
              <a:t>Venue and date</a:t>
            </a:r>
          </a:p>
        </p:txBody>
      </p:sp>
      <p:pic>
        <p:nvPicPr>
          <p:cNvPr id="13" name="Picture 12" descr="EC-JRC-logo_vertical_EN_pos_transparent-background.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373779" y="264907"/>
            <a:ext cx="1674947" cy="1152000"/>
          </a:xfrm>
          <a:prstGeom prst="rect">
            <a:avLst/>
          </a:prstGeom>
        </p:spPr>
      </p:pic>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7615" y="743802"/>
            <a:ext cx="544923" cy="544923"/>
          </a:xfrm>
          <a:prstGeom prst="rect">
            <a:avLst/>
          </a:prstGeom>
        </p:spPr>
      </p:pic>
      <p:sp>
        <p:nvSpPr>
          <p:cNvPr id="3" name="Content Placeholder 2"/>
          <p:cNvSpPr>
            <a:spLocks noGrp="1"/>
          </p:cNvSpPr>
          <p:nvPr>
            <p:ph idx="1"/>
          </p:nvPr>
        </p:nvSpPr>
        <p:spPr>
          <a:xfrm>
            <a:off x="3214048" y="1992572"/>
            <a:ext cx="8010798" cy="3616657"/>
          </a:xfrm>
          <a:prstGeom prst="rect">
            <a:avLst/>
          </a:prstGeo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GB" noProof="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614" y="1825625"/>
            <a:ext cx="4583519"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662614" y="586765"/>
            <a:ext cx="4581771"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7" name="Picture Placeholder 4"/>
          <p:cNvSpPr>
            <a:spLocks noGrp="1"/>
          </p:cNvSpPr>
          <p:nvPr>
            <p:ph type="pic" sz="quarter" idx="13"/>
          </p:nvPr>
        </p:nvSpPr>
        <p:spPr>
          <a:xfrm>
            <a:off x="-46383" y="-46383"/>
            <a:ext cx="6142383" cy="6964017"/>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63280" y="-62165"/>
            <a:ext cx="1231856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a:p>
        </p:txBody>
      </p:sp>
      <p:sp>
        <p:nvSpPr>
          <p:cNvPr id="2" name="Title 1"/>
          <p:cNvSpPr>
            <a:spLocks noGrp="1"/>
          </p:cNvSpPr>
          <p:nvPr>
            <p:ph type="title"/>
          </p:nvPr>
        </p:nvSpPr>
        <p:spPr>
          <a:xfrm>
            <a:off x="957385" y="2818576"/>
            <a:ext cx="10287000" cy="628377"/>
          </a:xfrm>
          <a:prstGeom prst="rect">
            <a:avLst/>
          </a:prstGeom>
          <a:solidFill>
            <a:schemeClr val="bg1"/>
          </a:solidFill>
        </p:spPr>
        <p:txBody>
          <a:bodyPr wrap="square">
            <a:spAutoFit/>
          </a:bodyPr>
          <a:lstStyle>
            <a:lvl1pPr>
              <a:defRPr sz="3800"/>
            </a:lvl1pPr>
          </a:lstStyle>
          <a:p>
            <a:r>
              <a:rPr lang="en-GB" noProof="0" dirty="0"/>
              <a:t>Click to edit Master title style</a:t>
            </a:r>
          </a:p>
        </p:txBody>
      </p:sp>
      <p:sp>
        <p:nvSpPr>
          <p:cNvPr id="6" name="Text Placeholder 5"/>
          <p:cNvSpPr>
            <a:spLocks noGrp="1"/>
          </p:cNvSpPr>
          <p:nvPr>
            <p:ph type="body" sz="quarter" idx="14"/>
          </p:nvPr>
        </p:nvSpPr>
        <p:spPr>
          <a:xfrm>
            <a:off x="957385" y="3630613"/>
            <a:ext cx="10287000" cy="2365375"/>
          </a:xfrm>
          <a:prstGeom prst="rect">
            <a:avLst/>
          </a:prstGeom>
        </p:spPr>
        <p:txBody>
          <a:bodyPr/>
          <a:lstStyle>
            <a:lvl1pPr marL="342900" indent="-342900" algn="l">
              <a:buClr>
                <a:schemeClr val="accent5"/>
              </a:buClr>
              <a:buFont typeface="Arial"/>
              <a:buChar char="•"/>
              <a:defRPr/>
            </a:lvl1pPr>
            <a:lvl2pPr marL="800100" indent="-342900">
              <a:buClr>
                <a:schemeClr val="accent5"/>
              </a:buClr>
              <a:buFont typeface="Arial"/>
              <a:buChar char="•"/>
              <a:defRPr/>
            </a:lvl2pPr>
            <a:lvl3pPr marL="1200150" indent="-285750">
              <a:buClr>
                <a:schemeClr val="accent5"/>
              </a:buClr>
              <a:buFont typeface="Arial"/>
              <a:buChar char="•"/>
              <a:defRPr/>
            </a:lvl3pPr>
            <a:lvl4pPr marL="1657350" indent="-285750">
              <a:buClr>
                <a:schemeClr val="accent5"/>
              </a:buClr>
              <a:buFont typeface="Arial"/>
              <a:buChar char="•"/>
              <a:defRPr/>
            </a:lvl4pPr>
            <a:lvl5pPr marL="2114550" indent="-285750">
              <a:buClr>
                <a:schemeClr val="accent5"/>
              </a:buClr>
              <a:buFont typeface="Arial"/>
              <a:buChar cha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40157" y="2284667"/>
            <a:ext cx="3347997" cy="2090737"/>
          </a:xfrm>
          <a:prstGeom prst="rect">
            <a:avLst/>
          </a:prstGeom>
          <a:solidFill>
            <a:schemeClr val="bg2"/>
          </a:solidFill>
        </p:spPr>
        <p:txBody>
          <a:bodyPr/>
          <a:lstStyle>
            <a:lvl1pPr marL="0" indent="0">
              <a:buNone/>
              <a:defRPr/>
            </a:lvl1pPr>
          </a:lstStyle>
          <a:p>
            <a:endParaRPr lang="en-GB" noProof="0"/>
          </a:p>
        </p:txBody>
      </p:sp>
      <p:sp>
        <p:nvSpPr>
          <p:cNvPr id="11" name="Picture Placeholder 2"/>
          <p:cNvSpPr>
            <a:spLocks noGrp="1"/>
          </p:cNvSpPr>
          <p:nvPr>
            <p:ph type="pic" sz="quarter" idx="14"/>
          </p:nvPr>
        </p:nvSpPr>
        <p:spPr>
          <a:xfrm>
            <a:off x="7940525" y="2284668"/>
            <a:ext cx="3419998" cy="2090737"/>
          </a:xfrm>
          <a:prstGeom prst="rect">
            <a:avLst/>
          </a:prstGeom>
          <a:solidFill>
            <a:schemeClr val="bg2"/>
          </a:solidFill>
        </p:spPr>
        <p:txBody>
          <a:bodyPr/>
          <a:lstStyle>
            <a:lvl1pPr marL="0" indent="0">
              <a:buNone/>
              <a:defRPr/>
            </a:lvl1pPr>
          </a:lstStyle>
          <a:p>
            <a:endParaRPr lang="en-GB" noProof="0"/>
          </a:p>
        </p:txBody>
      </p:sp>
      <p:sp>
        <p:nvSpPr>
          <p:cNvPr id="12" name="Picture Placeholder 2"/>
          <p:cNvSpPr>
            <a:spLocks noGrp="1"/>
          </p:cNvSpPr>
          <p:nvPr>
            <p:ph type="pic" sz="quarter" idx="15"/>
          </p:nvPr>
        </p:nvSpPr>
        <p:spPr>
          <a:xfrm>
            <a:off x="4390340" y="2284667"/>
            <a:ext cx="3347998" cy="2090737"/>
          </a:xfrm>
          <a:prstGeom prst="rect">
            <a:avLst/>
          </a:prstGeom>
          <a:solidFill>
            <a:schemeClr val="bg2"/>
          </a:solidFill>
        </p:spPr>
        <p:txBody>
          <a:bodyPr/>
          <a:lstStyle>
            <a:lvl1pPr marL="0" indent="0">
              <a:buNone/>
              <a:defRPr/>
            </a:lvl1pPr>
          </a:lstStyle>
          <a:p>
            <a:endParaRPr lang="en-GB" noProof="0"/>
          </a:p>
        </p:txBody>
      </p:sp>
      <p:sp>
        <p:nvSpPr>
          <p:cNvPr id="13" name="Text Placeholder 12"/>
          <p:cNvSpPr>
            <a:spLocks noGrp="1"/>
          </p:cNvSpPr>
          <p:nvPr>
            <p:ph type="body" sz="quarter" idx="16"/>
          </p:nvPr>
        </p:nvSpPr>
        <p:spPr>
          <a:xfrm>
            <a:off x="1179376" y="4038684"/>
            <a:ext cx="2669558" cy="1524235"/>
          </a:xfrm>
          <a:prstGeom prst="rect">
            <a:avLst/>
          </a:prstGeom>
          <a:solidFill>
            <a:schemeClr val="bg1"/>
          </a:solidFill>
        </p:spPr>
        <p:txBody>
          <a:bodyPr tIns="90000"/>
          <a:lstStyle>
            <a:lvl1pPr marL="0" indent="0" algn="ctr">
              <a:buNone/>
              <a:defRPr sz="2000"/>
            </a:lvl1pPr>
          </a:lstStyle>
          <a:p>
            <a:pPr lvl="0"/>
            <a:r>
              <a:rPr lang="en-GB" noProof="0" dirty="0"/>
              <a:t>Edit Master text styles</a:t>
            </a:r>
          </a:p>
        </p:txBody>
      </p:sp>
      <p:sp>
        <p:nvSpPr>
          <p:cNvPr id="15" name="Text Placeholder 12"/>
          <p:cNvSpPr>
            <a:spLocks noGrp="1"/>
          </p:cNvSpPr>
          <p:nvPr>
            <p:ph type="body" sz="quarter" idx="17"/>
          </p:nvPr>
        </p:nvSpPr>
        <p:spPr>
          <a:xfrm>
            <a:off x="4729560" y="4041944"/>
            <a:ext cx="2669558" cy="1524235"/>
          </a:xfrm>
          <a:prstGeom prst="rect">
            <a:avLst/>
          </a:prstGeom>
          <a:solidFill>
            <a:schemeClr val="bg1"/>
          </a:solidFill>
        </p:spPr>
        <p:txBody>
          <a:bodyPr tIns="90000"/>
          <a:lstStyle>
            <a:lvl1pPr marL="0" indent="0" algn="ctr">
              <a:buNone/>
              <a:defRPr sz="2000"/>
            </a:lvl1pPr>
          </a:lstStyle>
          <a:p>
            <a:pPr lvl="0"/>
            <a:r>
              <a:rPr lang="en-GB" noProof="0"/>
              <a:t>Edit Master text styles</a:t>
            </a:r>
          </a:p>
        </p:txBody>
      </p:sp>
      <p:sp>
        <p:nvSpPr>
          <p:cNvPr id="16" name="Text Placeholder 12"/>
          <p:cNvSpPr>
            <a:spLocks noGrp="1"/>
          </p:cNvSpPr>
          <p:nvPr>
            <p:ph type="body" sz="quarter" idx="18"/>
          </p:nvPr>
        </p:nvSpPr>
        <p:spPr>
          <a:xfrm>
            <a:off x="8315745" y="4037437"/>
            <a:ext cx="2669558" cy="1524235"/>
          </a:xfrm>
          <a:prstGeom prst="rect">
            <a:avLst/>
          </a:prstGeom>
          <a:solidFill>
            <a:schemeClr val="bg1"/>
          </a:solidFill>
        </p:spPr>
        <p:txBody>
          <a:bodyPr tIns="90000"/>
          <a:lstStyle>
            <a:lvl1pPr marL="0" indent="0" algn="ctr">
              <a:buNone/>
              <a:defRPr sz="2000"/>
            </a:lvl1pPr>
          </a:lstStyle>
          <a:p>
            <a:pPr lvl="0"/>
            <a:r>
              <a:rPr lang="en-GB" noProof="0"/>
              <a:t>Edit Master text styles</a:t>
            </a:r>
          </a:p>
        </p:txBody>
      </p:sp>
      <p:sp>
        <p:nvSpPr>
          <p:cNvPr id="2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0" name="Straight Connector 9"/>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1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489177" y="2159957"/>
            <a:ext cx="2518900" cy="1728000"/>
          </a:xfrm>
          <a:prstGeom prst="rect">
            <a:avLst/>
          </a:prstGeom>
          <a:solidFill>
            <a:schemeClr val="bg2"/>
          </a:solidFill>
        </p:spPr>
        <p:txBody>
          <a:bodyPr/>
          <a:lstStyle>
            <a:lvl1pPr marL="0" indent="0">
              <a:buNone/>
              <a:defRPr/>
            </a:lvl1pPr>
          </a:lstStyle>
          <a:p>
            <a:endParaRPr lang="en-GB" noProof="0"/>
          </a:p>
        </p:txBody>
      </p:sp>
      <p:sp>
        <p:nvSpPr>
          <p:cNvPr id="11" name="Picture Placeholder 2"/>
          <p:cNvSpPr>
            <a:spLocks noGrp="1"/>
          </p:cNvSpPr>
          <p:nvPr>
            <p:ph type="pic" sz="quarter" idx="14"/>
          </p:nvPr>
        </p:nvSpPr>
        <p:spPr>
          <a:xfrm>
            <a:off x="3489175" y="4076343"/>
            <a:ext cx="2520000" cy="1728000"/>
          </a:xfrm>
          <a:prstGeom prst="rect">
            <a:avLst/>
          </a:prstGeom>
          <a:solidFill>
            <a:schemeClr val="bg2"/>
          </a:solidFill>
        </p:spPr>
        <p:txBody>
          <a:bodyPr/>
          <a:lstStyle>
            <a:lvl1pPr marL="0" indent="0">
              <a:buNone/>
              <a:defRPr/>
            </a:lvl1pPr>
          </a:lstStyle>
          <a:p>
            <a:endParaRPr lang="en-GB" noProof="0" dirty="0"/>
          </a:p>
        </p:txBody>
      </p:sp>
      <p:sp>
        <p:nvSpPr>
          <p:cNvPr id="12" name="Picture Placeholder 2"/>
          <p:cNvSpPr>
            <a:spLocks noGrp="1"/>
          </p:cNvSpPr>
          <p:nvPr>
            <p:ph type="pic" sz="quarter" idx="15"/>
          </p:nvPr>
        </p:nvSpPr>
        <p:spPr>
          <a:xfrm>
            <a:off x="6197546" y="2159956"/>
            <a:ext cx="2520000" cy="1728000"/>
          </a:xfrm>
          <a:prstGeom prst="rect">
            <a:avLst/>
          </a:prstGeom>
          <a:solidFill>
            <a:schemeClr val="bg2"/>
          </a:solidFill>
        </p:spPr>
        <p:txBody>
          <a:bodyPr/>
          <a:lstStyle>
            <a:lvl1pPr marL="0" indent="0">
              <a:buNone/>
              <a:defRPr/>
            </a:lvl1pPr>
          </a:lstStyle>
          <a:p>
            <a:endParaRPr lang="en-GB" noProof="0"/>
          </a:p>
        </p:txBody>
      </p:sp>
      <p:sp>
        <p:nvSpPr>
          <p:cNvPr id="13" name="Text Placeholder 12"/>
          <p:cNvSpPr>
            <a:spLocks noGrp="1"/>
          </p:cNvSpPr>
          <p:nvPr>
            <p:ph type="body" sz="quarter" idx="16"/>
          </p:nvPr>
        </p:nvSpPr>
        <p:spPr>
          <a:xfrm>
            <a:off x="8887605" y="4076342"/>
            <a:ext cx="2483779" cy="1728000"/>
          </a:xfrm>
          <a:prstGeom prst="rect">
            <a:avLst/>
          </a:prstGeom>
          <a:noFill/>
        </p:spPr>
        <p:txBody>
          <a:bodyPr tIns="90000"/>
          <a:lstStyle>
            <a:lvl1pPr marL="0" indent="0" algn="l">
              <a:buNone/>
              <a:defRPr sz="2000"/>
            </a:lvl1pPr>
          </a:lstStyle>
          <a:p>
            <a:pPr lvl="0"/>
            <a:r>
              <a:rPr lang="en-GB" noProof="0" dirty="0"/>
              <a:t>Edit Master text styles</a:t>
            </a:r>
          </a:p>
        </p:txBody>
      </p:sp>
      <p:sp>
        <p:nvSpPr>
          <p:cNvPr id="16" name="Text Placeholder 12"/>
          <p:cNvSpPr>
            <a:spLocks noGrp="1"/>
          </p:cNvSpPr>
          <p:nvPr>
            <p:ph type="body" sz="quarter" idx="18"/>
          </p:nvPr>
        </p:nvSpPr>
        <p:spPr>
          <a:xfrm>
            <a:off x="957385" y="2159957"/>
            <a:ext cx="2334846" cy="1728000"/>
          </a:xfrm>
          <a:prstGeom prst="rect">
            <a:avLst/>
          </a:prstGeom>
          <a:noFill/>
        </p:spPr>
        <p:txBody>
          <a:bodyPr tIns="90000"/>
          <a:lstStyle>
            <a:lvl1pPr marL="0" indent="0" algn="r">
              <a:buNone/>
              <a:defRPr sz="2000"/>
            </a:lvl1pPr>
          </a:lstStyle>
          <a:p>
            <a:pPr lvl="0"/>
            <a:r>
              <a:rPr lang="en-GB" noProof="0" dirty="0"/>
              <a:t>Edit Master text styles</a:t>
            </a:r>
          </a:p>
        </p:txBody>
      </p:sp>
      <p:sp>
        <p:nvSpPr>
          <p:cNvPr id="14" name="Picture Placeholder 2"/>
          <p:cNvSpPr>
            <a:spLocks noGrp="1"/>
          </p:cNvSpPr>
          <p:nvPr>
            <p:ph type="pic" sz="quarter" idx="19"/>
          </p:nvPr>
        </p:nvSpPr>
        <p:spPr>
          <a:xfrm>
            <a:off x="6197548" y="4076342"/>
            <a:ext cx="2520000" cy="1728000"/>
          </a:xfrm>
          <a:prstGeom prst="rect">
            <a:avLst/>
          </a:prstGeom>
          <a:solidFill>
            <a:schemeClr val="bg2"/>
          </a:solidFill>
        </p:spPr>
        <p:txBody>
          <a:bodyPr/>
          <a:lstStyle>
            <a:lvl1pPr marL="0" indent="0">
              <a:buNone/>
              <a:defRPr/>
            </a:lvl1pPr>
          </a:lstStyle>
          <a:p>
            <a:endParaRPr lang="en-GB" noProof="0"/>
          </a:p>
        </p:txBody>
      </p:sp>
      <p:sp>
        <p:nvSpPr>
          <p:cNvPr id="17" name="Text Placeholder 12"/>
          <p:cNvSpPr>
            <a:spLocks noGrp="1"/>
          </p:cNvSpPr>
          <p:nvPr>
            <p:ph type="body" sz="quarter" idx="20"/>
          </p:nvPr>
        </p:nvSpPr>
        <p:spPr>
          <a:xfrm>
            <a:off x="957385" y="4076343"/>
            <a:ext cx="2334846" cy="1728000"/>
          </a:xfrm>
          <a:prstGeom prst="rect">
            <a:avLst/>
          </a:prstGeom>
          <a:noFill/>
        </p:spPr>
        <p:txBody>
          <a:bodyPr tIns="90000"/>
          <a:lstStyle>
            <a:lvl1pPr marL="0" indent="0" algn="r">
              <a:buNone/>
              <a:defRPr sz="2000"/>
            </a:lvl1pPr>
          </a:lstStyle>
          <a:p>
            <a:pPr lvl="0"/>
            <a:r>
              <a:rPr lang="en-GB" noProof="0" dirty="0"/>
              <a:t>Edit Master text styles</a:t>
            </a:r>
          </a:p>
        </p:txBody>
      </p:sp>
      <p:sp>
        <p:nvSpPr>
          <p:cNvPr id="18" name="Text Placeholder 12"/>
          <p:cNvSpPr>
            <a:spLocks noGrp="1"/>
          </p:cNvSpPr>
          <p:nvPr>
            <p:ph type="body" sz="quarter" idx="21"/>
          </p:nvPr>
        </p:nvSpPr>
        <p:spPr>
          <a:xfrm>
            <a:off x="8919308" y="2159956"/>
            <a:ext cx="2452077" cy="1728000"/>
          </a:xfrm>
          <a:prstGeom prst="rect">
            <a:avLst/>
          </a:prstGeom>
          <a:noFill/>
        </p:spPr>
        <p:txBody>
          <a:bodyPr tIns="90000"/>
          <a:lstStyle>
            <a:lvl1pPr marL="0" indent="0" algn="l">
              <a:buNone/>
              <a:defRPr sz="2000"/>
            </a:lvl1pPr>
          </a:lstStyle>
          <a:p>
            <a:pPr lvl="0"/>
            <a:r>
              <a:rPr lang="en-GB" noProof="0"/>
              <a:t>Edit Master text styles</a:t>
            </a:r>
          </a:p>
        </p:txBody>
      </p:sp>
      <p:sp>
        <p:nvSpPr>
          <p:cNvPr id="2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5" name="Straight Connector 1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55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1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30587"/>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11"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5"/>
                </a:solidFill>
              </a:defRPr>
            </a:lvl1pPr>
          </a:lstStyle>
          <a:p>
            <a:r>
              <a:rPr lang="en-GB" noProof="0" dirty="0"/>
              <a:t>Click to edit Master title style</a:t>
            </a:r>
          </a:p>
        </p:txBody>
      </p:sp>
      <p:cxnSp>
        <p:nvCxnSpPr>
          <p:cNvPr id="13" name="Straight Connector 12"/>
          <p:cNvCxnSpPr/>
          <p:nvPr userDrawn="1"/>
        </p:nvCxnSpPr>
        <p:spPr>
          <a:xfrm>
            <a:off x="838200" y="0"/>
            <a:ext cx="0" cy="2362711"/>
          </a:xfrm>
          <a:prstGeom prst="line">
            <a:avLst/>
          </a:prstGeom>
          <a:ln w="28575">
            <a:solidFill>
              <a:srgbClr val="F8CC29"/>
            </a:solidFill>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41100617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10" name="Rectangle 9"/>
          <p:cNvSpPr/>
          <p:nvPr userDrawn="1"/>
        </p:nvSpPr>
        <p:spPr>
          <a:xfrm>
            <a:off x="0" y="0"/>
            <a:ext cx="12192000" cy="3432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3" name="Straight Connector 12"/>
          <p:cNvCxnSpPr/>
          <p:nvPr userDrawn="1"/>
        </p:nvCxnSpPr>
        <p:spPr>
          <a:xfrm>
            <a:off x="838200" y="0"/>
            <a:ext cx="0" cy="236271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2">
                    <a:lumMod val="75000"/>
                  </a:schemeClr>
                </a:solidFill>
              </a:defRPr>
            </a:lvl1pPr>
          </a:lstStyle>
          <a:p>
            <a:r>
              <a:rPr lang="en-GB" noProof="0" dirty="0"/>
              <a:t>Click to edit Master title style</a:t>
            </a:r>
          </a:p>
        </p:txBody>
      </p:sp>
      <p:sp>
        <p:nvSpPr>
          <p:cNvPr id="9"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303055028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sp>
        <p:nvSpPr>
          <p:cNvPr id="2" name="Rectangle 1"/>
          <p:cNvSpPr/>
          <p:nvPr userDrawn="1"/>
        </p:nvSpPr>
        <p:spPr>
          <a:xfrm>
            <a:off x="151027" y="90616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gradFill flip="none" rotWithShape="1">
            <a:gsLst>
              <a:gs pos="0">
                <a:srgbClr val="60CDF6"/>
              </a:gs>
              <a:gs pos="43000">
                <a:srgbClr val="2C9AD3"/>
              </a:gs>
              <a:gs pos="68000">
                <a:srgbClr val="2B91C5"/>
              </a:gs>
              <a:gs pos="100000">
                <a:srgbClr val="0D71BB"/>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hasCustomPrompt="1"/>
          </p:nvPr>
        </p:nvSpPr>
        <p:spPr>
          <a:xfrm>
            <a:off x="6096000" y="5391726"/>
            <a:ext cx="5040313" cy="877455"/>
          </a:xfrm>
        </p:spPr>
        <p:txBody>
          <a:bodyPr>
            <a:noAutofit/>
          </a:bodyPr>
          <a:lstStyle>
            <a:lvl1pPr marL="0" indent="0" algn="r">
              <a:spcAft>
                <a:spcPts val="800"/>
              </a:spcAft>
              <a:buFontTx/>
              <a:buNone/>
              <a:defRPr sz="2200" i="1" baseline="0">
                <a:solidFill>
                  <a:schemeClr val="bg1"/>
                </a:solidFill>
              </a:defRPr>
            </a:lvl1pPr>
          </a:lstStyle>
          <a:p>
            <a:pPr lvl="0"/>
            <a:r>
              <a:rPr lang="en-US" dirty="0"/>
              <a:t>Speaker</a:t>
            </a:r>
            <a:br>
              <a:rPr lang="en-US" dirty="0"/>
            </a:br>
            <a:r>
              <a:rPr lang="en-US" dirty="0"/>
              <a:t>Venue and date</a:t>
            </a:r>
          </a:p>
        </p:txBody>
      </p:sp>
      <p:pic>
        <p:nvPicPr>
          <p:cNvPr id="8"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221" y="6390001"/>
            <a:ext cx="697559" cy="467999"/>
          </a:xfrm>
          <a:prstGeom prst="rect">
            <a:avLst/>
          </a:prstGeom>
        </p:spPr>
      </p:pic>
      <p:pic>
        <p:nvPicPr>
          <p:cNvPr id="13" name="Picture 12" descr="EC-JRC-logo_vertical_EN_pos_transparent-background.pn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73779" y="264907"/>
            <a:ext cx="1674947" cy="1152000"/>
          </a:xfrm>
          <a:prstGeom prst="rect">
            <a:avLst/>
          </a:prstGeom>
        </p:spPr>
      </p:pic>
    </p:spTree>
    <p:extLst>
      <p:ext uri="{BB962C8B-B14F-4D97-AF65-F5344CB8AC3E}">
        <p14:creationId xmlns:p14="http://schemas.microsoft.com/office/powerpoint/2010/main" val="9047880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gradFill flip="none" rotWithShape="1">
            <a:gsLst>
              <a:gs pos="0">
                <a:srgbClr val="60CDF6"/>
              </a:gs>
              <a:gs pos="43000">
                <a:srgbClr val="2C9AD3"/>
              </a:gs>
              <a:gs pos="68000">
                <a:srgbClr val="2B91C5"/>
              </a:gs>
              <a:gs pos="100000">
                <a:srgbClr val="0D71BB"/>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rgbClr val="FFD129"/>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a:xfrm>
            <a:off x="838200" y="6131286"/>
            <a:ext cx="2743200" cy="365125"/>
          </a:xfrm>
          <a:prstGeom prst="rect">
            <a:avLst/>
          </a:prstGeom>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409950"/>
          </a:xfrm>
          <a:prstGeom prst="line">
            <a:avLst/>
          </a:prstGeom>
          <a:ln w="28575">
            <a:solidFill>
              <a:srgbClr val="FFD12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287608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cover (option 1)">
    <p:spTree>
      <p:nvGrpSpPr>
        <p:cNvPr id="1" name=""/>
        <p:cNvGrpSpPr/>
        <p:nvPr/>
      </p:nvGrpSpPr>
      <p:grpSpPr>
        <a:xfrm>
          <a:off x="0" y="0"/>
          <a:ext cx="0" cy="0"/>
          <a:chOff x="0" y="0"/>
          <a:chExt cx="0" cy="0"/>
        </a:xfrm>
      </p:grpSpPr>
      <p:sp>
        <p:nvSpPr>
          <p:cNvPr id="11" name="Rectangle 10"/>
          <p:cNvSpPr/>
          <p:nvPr userDrawn="1"/>
        </p:nvSpPr>
        <p:spPr>
          <a:xfrm>
            <a:off x="0" y="1"/>
            <a:ext cx="12192000" cy="68580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Title 1"/>
          <p:cNvSpPr>
            <a:spLocks noGrp="1"/>
          </p:cNvSpPr>
          <p:nvPr>
            <p:ph type="ctrTitle"/>
          </p:nvPr>
        </p:nvSpPr>
        <p:spPr>
          <a:xfrm>
            <a:off x="1070189" y="1122363"/>
            <a:ext cx="10281657" cy="2387600"/>
          </a:xfrm>
          <a:prstGeom prst="rect">
            <a:avLst/>
          </a:prstGeom>
        </p:spPr>
        <p:txBody>
          <a:bodyPr anchor="b">
            <a:noAutofit/>
          </a:bodyPr>
          <a:lstStyle>
            <a:lvl1pPr algn="l">
              <a:defRPr sz="6000">
                <a:solidFill>
                  <a:srgbClr val="FFD129"/>
                </a:solidFill>
              </a:defRPr>
            </a:lvl1pPr>
          </a:lstStyle>
          <a:p>
            <a:r>
              <a:rPr lang="en-GB" noProof="0" dirty="0"/>
              <a:t>Click to edit Master title style</a:t>
            </a:r>
          </a:p>
        </p:txBody>
      </p:sp>
      <p:sp>
        <p:nvSpPr>
          <p:cNvPr id="3" name="Subtitle 2"/>
          <p:cNvSpPr>
            <a:spLocks noGrp="1"/>
          </p:cNvSpPr>
          <p:nvPr>
            <p:ph type="subTitle" idx="1"/>
          </p:nvPr>
        </p:nvSpPr>
        <p:spPr>
          <a:xfrm>
            <a:off x="1070189" y="3602038"/>
            <a:ext cx="10281657" cy="1655762"/>
          </a:xfrm>
          <a:prstGeom prst="rect">
            <a:avLst/>
          </a:prstGeo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cxnSp>
        <p:nvCxnSpPr>
          <p:cNvPr id="7" name="Straight Connector 6"/>
          <p:cNvCxnSpPr/>
          <p:nvPr userDrawn="1"/>
        </p:nvCxnSpPr>
        <p:spPr>
          <a:xfrm>
            <a:off x="838200" y="0"/>
            <a:ext cx="0" cy="3478213"/>
          </a:xfrm>
          <a:prstGeom prst="line">
            <a:avLst/>
          </a:prstGeom>
          <a:ln w="28575">
            <a:solidFill>
              <a:srgbClr val="FFD12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10" name="Rectangle 9"/>
          <p:cNvSpPr/>
          <p:nvPr userDrawn="1"/>
        </p:nvSpPr>
        <p:spPr>
          <a:xfrm>
            <a:off x="0" y="1"/>
            <a:ext cx="12192000" cy="6858000"/>
          </a:xfrm>
          <a:prstGeom prst="rect">
            <a:avLst/>
          </a:prstGeom>
          <a:gradFill flip="none" rotWithShape="1">
            <a:gsLst>
              <a:gs pos="0">
                <a:schemeClr val="accent5"/>
              </a:gs>
              <a:gs pos="47000">
                <a:srgbClr val="FFD129"/>
              </a:gs>
              <a:gs pos="68000">
                <a:srgbClr val="FFD129"/>
              </a:gs>
              <a:gs pos="100000">
                <a:schemeClr val="accent5"/>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Slide Number Placeholder 5"/>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accent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4099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149486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buClr>
                <a:schemeClr val="accent2"/>
              </a:buClr>
              <a:defRPr/>
            </a:lvl1pPr>
            <a:lvl2pPr>
              <a:lnSpc>
                <a:spcPct val="100000"/>
              </a:lnSpc>
              <a:spcAft>
                <a:spcPts val="1800"/>
              </a:spcAft>
              <a:buClr>
                <a:schemeClr val="accent2"/>
              </a:buClr>
              <a:defRPr/>
            </a:lvl2pPr>
            <a:lvl3pPr>
              <a:lnSpc>
                <a:spcPct val="100000"/>
              </a:lnSpc>
              <a:spcAft>
                <a:spcPts val="1800"/>
              </a:spcAft>
              <a:buClr>
                <a:schemeClr val="accent2"/>
              </a:buClr>
              <a:defRPr/>
            </a:lvl3pPr>
            <a:lvl4pPr>
              <a:lnSpc>
                <a:spcPct val="100000"/>
              </a:lnSpc>
              <a:spcAft>
                <a:spcPts val="1800"/>
              </a:spcAft>
              <a:buClr>
                <a:schemeClr val="accent2"/>
              </a:buClr>
              <a:defRPr/>
            </a:lvl4pPr>
            <a:lvl5pPr>
              <a:lnSpc>
                <a:spcPct val="100000"/>
              </a:lnSpc>
              <a:spcAft>
                <a:spcPts val="1800"/>
              </a:spcAft>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57522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491436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half" idx="1"/>
          </p:nvPr>
        </p:nvSpPr>
        <p:spPr>
          <a:xfrm>
            <a:off x="838198" y="1825625"/>
            <a:ext cx="5328000" cy="3906435"/>
          </a:xfrm>
        </p:spPr>
        <p:txBody>
          <a:bodyPr>
            <a:noAutofit/>
          </a:bodyPr>
          <a:lstStyle>
            <a:lvl1pPr>
              <a:buClr>
                <a:schemeClr val="accent2"/>
              </a:buClr>
              <a:defRPr/>
            </a:lvl1pPr>
            <a:lvl2pPr>
              <a:buClr>
                <a:schemeClr val="accent2"/>
              </a:buClr>
              <a:defRPr/>
            </a:lvl2pPr>
            <a:lvl3pPr>
              <a:spcBef>
                <a:spcPts val="0"/>
              </a:spcBef>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p:cNvSpPr>
            <a:spLocks noGrp="1"/>
          </p:cNvSpPr>
          <p:nvPr>
            <p:ph type="title"/>
          </p:nvPr>
        </p:nvSpPr>
        <p:spPr>
          <a:xfrm>
            <a:off x="970722" y="57522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856510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buClr>
                <a:srgbClr val="2B91C5"/>
              </a:buClr>
              <a:defRPr/>
            </a:lvl1pPr>
            <a:lvl2pPr>
              <a:buClr>
                <a:srgbClr val="2B91C5"/>
              </a:buClr>
              <a:defRPr/>
            </a:lvl2pPr>
            <a:lvl3pPr>
              <a:spcBef>
                <a:spcPts val="0"/>
              </a:spcBef>
              <a:buClr>
                <a:srgbClr val="2B91C5"/>
              </a:buClr>
              <a:defRPr/>
            </a:lvl3pPr>
            <a:lvl4pPr>
              <a:buClr>
                <a:srgbClr val="2B91C5"/>
              </a:buClr>
              <a:defRPr/>
            </a:lvl4pPr>
            <a:lvl5pPr>
              <a:buClr>
                <a:srgbClr val="2B91C5"/>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970722" y="57522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648910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57522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Content Placeholder 2"/>
          <p:cNvSpPr>
            <a:spLocks noGrp="1"/>
          </p:cNvSpPr>
          <p:nvPr>
            <p:ph sz="half" idx="15"/>
          </p:nvPr>
        </p:nvSpPr>
        <p:spPr>
          <a:xfrm>
            <a:off x="8371761" y="1825625"/>
            <a:ext cx="3358489" cy="3763134"/>
          </a:xfrm>
        </p:spPr>
        <p:txBody>
          <a:bodyPr>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4645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97727"/>
            <a:ext cx="5157787" cy="3004679"/>
          </a:xfrm>
        </p:spPr>
        <p:txBody>
          <a:bodyPr wrap="square">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97727"/>
            <a:ext cx="5183188" cy="3004679"/>
          </a:xfrm>
        </p:spPr>
        <p:txBody>
          <a:bodyPr wrap="square">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970722" y="57522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657498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3"/>
          </p:nvPr>
        </p:nvSpPr>
        <p:spPr>
          <a:xfrm>
            <a:off x="0" y="1750540"/>
            <a:ext cx="12192000" cy="4077729"/>
          </a:xfrm>
          <a:solidFill>
            <a:schemeClr val="bg2"/>
          </a:solidFill>
        </p:spPr>
        <p:txBody>
          <a:bodyPr/>
          <a:lstStyle>
            <a:lvl1pPr marL="0" indent="0">
              <a:buNone/>
              <a:defRPr/>
            </a:lvl1pPr>
          </a:lstStyle>
          <a:p>
            <a:endParaRPr lang="en-GB" dirty="0"/>
          </a:p>
        </p:txBody>
      </p:sp>
      <p:sp>
        <p:nvSpPr>
          <p:cNvPr id="5" name="Title Placeholder 1"/>
          <p:cNvSpPr>
            <a:spLocks noGrp="1"/>
          </p:cNvSpPr>
          <p:nvPr>
            <p:ph type="title"/>
          </p:nvPr>
        </p:nvSpPr>
        <p:spPr>
          <a:xfrm>
            <a:off x="970722" y="57522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320788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lvl1pPr marL="0" indent="0">
              <a:buNone/>
              <a:defRPr/>
            </a:lvl1p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214048"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24480595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586765"/>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lvl1pPr marL="0" indent="0">
              <a:buNone/>
              <a:defRPr/>
            </a:lvl1pPr>
          </a:lstStyle>
          <a:p>
            <a:endParaRPr lang="en-GB" dirty="0"/>
          </a:p>
        </p:txBody>
      </p:sp>
    </p:spTree>
    <p:extLst>
      <p:ext uri="{BB962C8B-B14F-4D97-AF65-F5344CB8AC3E}">
        <p14:creationId xmlns:p14="http://schemas.microsoft.com/office/powerpoint/2010/main" val="17501973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63280" y="-62164"/>
            <a:ext cx="12318560" cy="3401248"/>
          </a:xfr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dirty="0"/>
          </a:p>
        </p:txBody>
      </p:sp>
      <p:sp>
        <p:nvSpPr>
          <p:cNvPr id="2" name="Title 1"/>
          <p:cNvSpPr>
            <a:spLocks noGrp="1"/>
          </p:cNvSpPr>
          <p:nvPr>
            <p:ph type="title"/>
          </p:nvPr>
        </p:nvSpPr>
        <p:spPr>
          <a:xfrm>
            <a:off x="838200" y="2818576"/>
            <a:ext cx="10515600" cy="610424"/>
          </a:xfrm>
          <a:solidFill>
            <a:schemeClr val="bg1"/>
          </a:solidFill>
        </p:spPr>
        <p:txBody>
          <a:bodyPr>
            <a:spAutoFit/>
          </a:bodyPr>
          <a:lstStyle/>
          <a:p>
            <a:r>
              <a:rPr lang="en-US" dirty="0"/>
              <a:t>Click to edit Master title style</a:t>
            </a:r>
            <a:endParaRPr lang="en-GB" dirty="0"/>
          </a:p>
        </p:txBody>
      </p:sp>
      <p:sp>
        <p:nvSpPr>
          <p:cNvPr id="6" name="Text Placeholder 5"/>
          <p:cNvSpPr>
            <a:spLocks noGrp="1"/>
          </p:cNvSpPr>
          <p:nvPr>
            <p:ph type="body" sz="quarter" idx="14"/>
          </p:nvPr>
        </p:nvSpPr>
        <p:spPr>
          <a:xfrm>
            <a:off x="838200" y="3630613"/>
            <a:ext cx="10515600" cy="2035175"/>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996099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cover (option 2)">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1077013" y="1122363"/>
            <a:ext cx="10284602" cy="2387600"/>
          </a:xfrm>
          <a:prstGeom prst="rect">
            <a:avLst/>
          </a:prstGeom>
        </p:spPr>
        <p:txBody>
          <a:bodyPr anchor="b">
            <a:noAutofit/>
          </a:bodyPr>
          <a:lstStyle>
            <a:lvl1pPr algn="l">
              <a:defRPr sz="6000">
                <a:solidFill>
                  <a:schemeClr val="accent2">
                    <a:lumMod val="75000"/>
                  </a:schemeClr>
                </a:solidFill>
              </a:defRPr>
            </a:lvl1pPr>
          </a:lstStyle>
          <a:p>
            <a:r>
              <a:rPr lang="en-GB" noProof="0" dirty="0"/>
              <a:t>Click to edit Master title style</a:t>
            </a:r>
          </a:p>
        </p:txBody>
      </p:sp>
      <p:sp>
        <p:nvSpPr>
          <p:cNvPr id="14" name="Subtitle 2"/>
          <p:cNvSpPr>
            <a:spLocks noGrp="1"/>
          </p:cNvSpPr>
          <p:nvPr>
            <p:ph type="subTitle" idx="1"/>
          </p:nvPr>
        </p:nvSpPr>
        <p:spPr>
          <a:xfrm>
            <a:off x="1070189" y="3602038"/>
            <a:ext cx="10284602" cy="1655762"/>
          </a:xfrm>
          <a:prstGeom prst="rect">
            <a:avLst/>
          </a:prstGeo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838200" y="0"/>
            <a:ext cx="0" cy="347821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970722" y="2284667"/>
            <a:ext cx="3141663" cy="2090737"/>
          </a:xfrm>
          <a:solidFill>
            <a:schemeClr val="bg2"/>
          </a:solidFill>
        </p:spPr>
        <p:txBody>
          <a:bodyPr/>
          <a:lstStyle>
            <a:lvl1pPr marL="0" indent="0">
              <a:buNone/>
              <a:defRPr/>
            </a:lvl1pPr>
          </a:lstStyle>
          <a:p>
            <a:endParaRPr lang="en-GB" dirty="0"/>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lvl1pPr marL="0" indent="0">
              <a:buNone/>
              <a:defRPr/>
            </a:lvl1pPr>
          </a:lstStyle>
          <a:p>
            <a:endParaRPr lang="en-GB" dirty="0"/>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lvl1pPr marL="0" indent="0">
              <a:buNone/>
              <a:defRPr/>
            </a:lvl1pPr>
          </a:lstStyle>
          <a:p>
            <a:endParaRPr lang="en-GB" dirty="0"/>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0" name="Title Placeholder 1"/>
          <p:cNvSpPr>
            <a:spLocks noGrp="1"/>
          </p:cNvSpPr>
          <p:nvPr>
            <p:ph type="title"/>
          </p:nvPr>
        </p:nvSpPr>
        <p:spPr>
          <a:xfrm>
            <a:off x="970722" y="57522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685928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3713869" y="2159957"/>
            <a:ext cx="2461591" cy="1638158"/>
          </a:xfrm>
          <a:solidFill>
            <a:schemeClr val="bg2"/>
          </a:solidFill>
        </p:spPr>
        <p:txBody>
          <a:bodyPr/>
          <a:lstStyle>
            <a:lvl1pPr marL="0" indent="0">
              <a:buNone/>
              <a:defRPr/>
            </a:lvl1pPr>
          </a:lstStyle>
          <a:p>
            <a:endParaRPr lang="en-GB" dirty="0"/>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lvl1pPr marL="0" indent="0">
              <a:buNone/>
              <a:defRPr/>
            </a:lvl1pPr>
          </a:lstStyle>
          <a:p>
            <a:endParaRPr lang="en-GB" dirty="0"/>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lvl1pPr marL="0" indent="0">
              <a:buNone/>
              <a:defRPr/>
            </a:lvl1pPr>
          </a:lstStyle>
          <a:p>
            <a:endParaRPr lang="en-GB" dirty="0"/>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lvl1pPr marL="0" indent="0">
              <a:buNone/>
              <a:defRPr/>
            </a:lvl1pPr>
          </a:lstStyle>
          <a:p>
            <a:endParaRPr lang="en-GB" dirty="0"/>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
        <p:nvSpPr>
          <p:cNvPr id="15" name="Title Placeholder 1"/>
          <p:cNvSpPr>
            <a:spLocks noGrp="1"/>
          </p:cNvSpPr>
          <p:nvPr>
            <p:ph type="title"/>
          </p:nvPr>
        </p:nvSpPr>
        <p:spPr>
          <a:xfrm>
            <a:off x="970722" y="57522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819324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726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9" name="Rectangle 8"/>
          <p:cNvSpPr/>
          <p:nvPr userDrawn="1"/>
        </p:nvSpPr>
        <p:spPr>
          <a:xfrm>
            <a:off x="0" y="0"/>
            <a:ext cx="12192000" cy="3421063"/>
          </a:xfrm>
          <a:prstGeom prst="rect">
            <a:avLst/>
          </a:prstGeom>
          <a:gradFill flip="none" rotWithShape="1">
            <a:gsLst>
              <a:gs pos="0">
                <a:srgbClr val="2C9AD3"/>
              </a:gs>
              <a:gs pos="68000">
                <a:srgbClr val="2B91C5"/>
              </a:gs>
              <a:gs pos="100000">
                <a:srgbClr val="0D71BB"/>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rgbClr val="F8CC29"/>
            </a:solidFill>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838200" y="3855676"/>
            <a:ext cx="10889439" cy="192529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567625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8" name="Rectangle 7"/>
          <p:cNvSpPr/>
          <p:nvPr userDrawn="1"/>
        </p:nvSpPr>
        <p:spPr>
          <a:xfrm>
            <a:off x="0" y="1"/>
            <a:ext cx="12192000" cy="3409949"/>
          </a:xfrm>
          <a:prstGeom prst="rect">
            <a:avLst/>
          </a:prstGeom>
          <a:gradFill flip="none" rotWithShape="1">
            <a:gsLst>
              <a:gs pos="0">
                <a:schemeClr val="accent5"/>
              </a:gs>
              <a:gs pos="100000">
                <a:srgbClr val="FFD129"/>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rgbClr val="2B91C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rgbClr val="2B91C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3855676"/>
            <a:ext cx="10889439" cy="192529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0872592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a:solidFill>
                <a:srgbClr val="FFFFFF"/>
              </a:solidFill>
            </a:endParaRPr>
          </a:p>
        </p:txBody>
      </p:sp>
      <p:pic>
        <p:nvPicPr>
          <p:cNvPr id="5" name="Picture 24" descr="en-quadri_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6851" y="258764"/>
            <a:ext cx="191558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6" name="Rectangle 16"/>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fr-BE" noProof="0"/>
              <a:t>Title</a:t>
            </a:r>
            <a:endParaRPr lang="en-GB" noProof="0"/>
          </a:p>
        </p:txBody>
      </p:sp>
      <p:sp>
        <p:nvSpPr>
          <p:cNvPr id="87057" name="Rectangle 17"/>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6" name="Date Placeholder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7" name="Footer Placeholder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8" name="Slide Number Placeholder 8"/>
          <p:cNvSpPr>
            <a:spLocks noGrp="1" noChangeArrowheads="1"/>
          </p:cNvSpPr>
          <p:nvPr>
            <p:ph type="sldNum" sz="quarter" idx="12"/>
          </p:nvPr>
        </p:nvSpPr>
        <p:spPr/>
        <p:txBody>
          <a:bodyPr/>
          <a:lstStyle>
            <a:lvl1pPr>
              <a:defRPr smtClean="0">
                <a:solidFill>
                  <a:schemeClr val="bg1"/>
                </a:solidFill>
                <a:latin typeface="Verdana" panose="020B0604030504040204" pitchFamily="34" charset="0"/>
              </a:defRPr>
            </a:lvl1pPr>
          </a:lstStyle>
          <a:p>
            <a:pPr>
              <a:defRPr/>
            </a:pPr>
            <a:fld id="{6CBF8213-252C-40D9-9C8D-C8D070BC2BAA}" type="slidenum">
              <a:rPr lang="en-GB" altLang="fr-FR"/>
              <a:pPr>
                <a:defRPr/>
              </a:pPr>
              <a:t>‹#›</a:t>
            </a:fld>
            <a:endParaRPr lang="en-GB" altLang="fr-FR"/>
          </a:p>
        </p:txBody>
      </p:sp>
    </p:spTree>
    <p:extLst>
      <p:ext uri="{BB962C8B-B14F-4D97-AF65-F5344CB8AC3E}">
        <p14:creationId xmlns:p14="http://schemas.microsoft.com/office/powerpoint/2010/main" val="428578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F0C561-C82A-4CC5-BDFD-3D6D5402006F}" type="slidenum">
              <a:rPr lang="en-GB" altLang="fr-FR"/>
              <a:pPr>
                <a:defRPr/>
              </a:pPr>
              <a:t>‹#›</a:t>
            </a:fld>
            <a:endParaRPr lang="en-GB" altLang="fr-FR"/>
          </a:p>
        </p:txBody>
      </p:sp>
    </p:spTree>
    <p:extLst>
      <p:ext uri="{BB962C8B-B14F-4D97-AF65-F5344CB8AC3E}">
        <p14:creationId xmlns:p14="http://schemas.microsoft.com/office/powerpoint/2010/main" val="32366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D45F248-1738-4FC6-9426-2614AF7CD064}" type="slidenum">
              <a:rPr lang="en-GB" altLang="fr-FR"/>
              <a:pPr>
                <a:defRPr/>
              </a:pPr>
              <a:t>‹#›</a:t>
            </a:fld>
            <a:endParaRPr lang="en-GB" altLang="fr-FR"/>
          </a:p>
        </p:txBody>
      </p:sp>
    </p:spTree>
    <p:extLst>
      <p:ext uri="{BB962C8B-B14F-4D97-AF65-F5344CB8AC3E}">
        <p14:creationId xmlns:p14="http://schemas.microsoft.com/office/powerpoint/2010/main" val="2094784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F3F46F5-7C96-4D4D-87CD-55A9D88D8E21}" type="slidenum">
              <a:rPr lang="en-GB" altLang="fr-FR"/>
              <a:pPr>
                <a:defRPr/>
              </a:pPr>
              <a:t>‹#›</a:t>
            </a:fld>
            <a:endParaRPr lang="en-GB" altLang="fr-FR"/>
          </a:p>
        </p:txBody>
      </p:sp>
    </p:spTree>
    <p:extLst>
      <p:ext uri="{BB962C8B-B14F-4D97-AF65-F5344CB8AC3E}">
        <p14:creationId xmlns:p14="http://schemas.microsoft.com/office/powerpoint/2010/main" val="1905012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0DFAFE5-B505-4202-A134-880436DDDD97}" type="slidenum">
              <a:rPr lang="en-GB" altLang="fr-FR"/>
              <a:pPr>
                <a:defRPr/>
              </a:pPr>
              <a:t>‹#›</a:t>
            </a:fld>
            <a:endParaRPr lang="en-GB" altLang="fr-FR"/>
          </a:p>
        </p:txBody>
      </p:sp>
    </p:spTree>
    <p:extLst>
      <p:ext uri="{BB962C8B-B14F-4D97-AF65-F5344CB8AC3E}">
        <p14:creationId xmlns:p14="http://schemas.microsoft.com/office/powerpoint/2010/main" val="303247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154" y="1825624"/>
            <a:ext cx="10267462"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7" name="Straight Connector 6"/>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3042341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4477D1F-06AE-451E-B664-78812E45F848}" type="slidenum">
              <a:rPr lang="en-GB" altLang="fr-FR"/>
              <a:pPr>
                <a:defRPr/>
              </a:pPr>
              <a:t>‹#›</a:t>
            </a:fld>
            <a:endParaRPr lang="en-GB" altLang="fr-FR"/>
          </a:p>
        </p:txBody>
      </p:sp>
    </p:spTree>
    <p:extLst>
      <p:ext uri="{BB962C8B-B14F-4D97-AF65-F5344CB8AC3E}">
        <p14:creationId xmlns:p14="http://schemas.microsoft.com/office/powerpoint/2010/main" val="2233604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4758B1B-FFA0-4A81-9B87-51CBE826345C}" type="slidenum">
              <a:rPr lang="en-GB" altLang="fr-FR"/>
              <a:pPr>
                <a:defRPr/>
              </a:pPr>
              <a:t>‹#›</a:t>
            </a:fld>
            <a:endParaRPr lang="en-GB" altLang="fr-FR"/>
          </a:p>
        </p:txBody>
      </p:sp>
    </p:spTree>
    <p:extLst>
      <p:ext uri="{BB962C8B-B14F-4D97-AF65-F5344CB8AC3E}">
        <p14:creationId xmlns:p14="http://schemas.microsoft.com/office/powerpoint/2010/main" val="637367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C335877-7BA5-40D6-8A0C-D522BC0F399A}" type="slidenum">
              <a:rPr lang="en-GB" altLang="fr-FR"/>
              <a:pPr>
                <a:defRPr/>
              </a:pPr>
              <a:t>‹#›</a:t>
            </a:fld>
            <a:endParaRPr lang="en-GB" altLang="fr-FR"/>
          </a:p>
        </p:txBody>
      </p:sp>
    </p:spTree>
    <p:extLst>
      <p:ext uri="{BB962C8B-B14F-4D97-AF65-F5344CB8AC3E}">
        <p14:creationId xmlns:p14="http://schemas.microsoft.com/office/powerpoint/2010/main" val="2579732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A0A013-AA10-4AC9-872E-889E57D387E5}" type="slidenum">
              <a:rPr lang="en-GB" altLang="fr-FR"/>
              <a:pPr>
                <a:defRPr/>
              </a:pPr>
              <a:t>‹#›</a:t>
            </a:fld>
            <a:endParaRPr lang="en-GB" altLang="fr-FR"/>
          </a:p>
        </p:txBody>
      </p:sp>
    </p:spTree>
    <p:extLst>
      <p:ext uri="{BB962C8B-B14F-4D97-AF65-F5344CB8AC3E}">
        <p14:creationId xmlns:p14="http://schemas.microsoft.com/office/powerpoint/2010/main" val="2523020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7C9DCF-2038-4C66-B8E2-58E93754949B}" type="slidenum">
              <a:rPr lang="en-GB" altLang="fr-FR"/>
              <a:pPr>
                <a:defRPr/>
              </a:pPr>
              <a:t>‹#›</a:t>
            </a:fld>
            <a:endParaRPr lang="en-GB" altLang="fr-FR"/>
          </a:p>
        </p:txBody>
      </p:sp>
    </p:spTree>
    <p:extLst>
      <p:ext uri="{BB962C8B-B14F-4D97-AF65-F5344CB8AC3E}">
        <p14:creationId xmlns:p14="http://schemas.microsoft.com/office/powerpoint/2010/main" val="1876142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B7E8277-C766-4192-8A53-3B3DFB587450}" type="slidenum">
              <a:rPr lang="en-GB" altLang="fr-FR"/>
              <a:pPr>
                <a:defRPr/>
              </a:pPr>
              <a:t>‹#›</a:t>
            </a:fld>
            <a:endParaRPr lang="en-GB" altLang="fr-FR"/>
          </a:p>
        </p:txBody>
      </p:sp>
    </p:spTree>
    <p:extLst>
      <p:ext uri="{BB962C8B-B14F-4D97-AF65-F5344CB8AC3E}">
        <p14:creationId xmlns:p14="http://schemas.microsoft.com/office/powerpoint/2010/main" val="3945611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885"/>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93297" indent="0" algn="ctr">
              <a:buNone/>
              <a:defRPr>
                <a:solidFill>
                  <a:schemeClr val="tx1">
                    <a:tint val="75000"/>
                  </a:schemeClr>
                </a:solidFill>
              </a:defRPr>
            </a:lvl2pPr>
            <a:lvl3pPr marL="1186505" indent="0" algn="ctr">
              <a:buNone/>
              <a:defRPr>
                <a:solidFill>
                  <a:schemeClr val="tx1">
                    <a:tint val="75000"/>
                  </a:schemeClr>
                </a:solidFill>
              </a:defRPr>
            </a:lvl3pPr>
            <a:lvl4pPr marL="1779966" indent="0" algn="ctr">
              <a:buNone/>
              <a:defRPr>
                <a:solidFill>
                  <a:schemeClr val="tx1">
                    <a:tint val="75000"/>
                  </a:schemeClr>
                </a:solidFill>
              </a:defRPr>
            </a:lvl4pPr>
            <a:lvl5pPr marL="2372699" indent="0" algn="ctr">
              <a:buNone/>
              <a:defRPr>
                <a:solidFill>
                  <a:schemeClr val="tx1">
                    <a:tint val="75000"/>
                  </a:schemeClr>
                </a:solidFill>
              </a:defRPr>
            </a:lvl5pPr>
            <a:lvl6pPr marL="2965647" indent="0" algn="ctr">
              <a:buNone/>
              <a:defRPr>
                <a:solidFill>
                  <a:schemeClr val="tx1">
                    <a:tint val="75000"/>
                  </a:schemeClr>
                </a:solidFill>
              </a:defRPr>
            </a:lvl6pPr>
            <a:lvl7pPr marL="3558990" indent="0" algn="ctr">
              <a:buNone/>
              <a:defRPr>
                <a:solidFill>
                  <a:schemeClr val="tx1">
                    <a:tint val="75000"/>
                  </a:schemeClr>
                </a:solidFill>
              </a:defRPr>
            </a:lvl7pPr>
            <a:lvl8pPr marL="4152295" indent="0" algn="ctr">
              <a:buNone/>
              <a:defRPr>
                <a:solidFill>
                  <a:schemeClr val="tx1">
                    <a:tint val="75000"/>
                  </a:schemeClr>
                </a:solidFill>
              </a:defRPr>
            </a:lvl8pPr>
            <a:lvl9pPr marL="4745287"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8B9AE3E-BEAA-F842-B808-F1EAE6695D86}" type="datetimeFigureOut">
              <a:rPr lang="en-US" smtClean="0">
                <a:solidFill>
                  <a:prstClr val="black">
                    <a:tint val="75000"/>
                  </a:prstClr>
                </a:solidFill>
                <a:latin typeface="Calibri"/>
              </a:rPr>
              <a:pPr/>
              <a:t>12/10/2020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E5EC4C-A7F4-B349-B44C-69671BF2F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7937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8B9AE3E-BEAA-F842-B808-F1EAE6695D86}" type="datetimeFigureOut">
              <a:rPr lang="en-US" smtClean="0">
                <a:solidFill>
                  <a:prstClr val="black">
                    <a:tint val="75000"/>
                  </a:prstClr>
                </a:solidFill>
                <a:latin typeface="Calibri"/>
              </a:rPr>
              <a:pPr/>
              <a:t>12/10/2020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E5EC4C-A7F4-B349-B44C-69671BF2F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4040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593297" indent="0">
              <a:buNone/>
              <a:defRPr sz="2400">
                <a:solidFill>
                  <a:schemeClr val="tx1">
                    <a:tint val="75000"/>
                  </a:schemeClr>
                </a:solidFill>
              </a:defRPr>
            </a:lvl2pPr>
            <a:lvl3pPr marL="1186505" indent="0">
              <a:buNone/>
              <a:defRPr sz="2133">
                <a:solidFill>
                  <a:schemeClr val="tx1">
                    <a:tint val="75000"/>
                  </a:schemeClr>
                </a:solidFill>
              </a:defRPr>
            </a:lvl3pPr>
            <a:lvl4pPr marL="1779966" indent="0">
              <a:buNone/>
              <a:defRPr sz="1867">
                <a:solidFill>
                  <a:schemeClr val="tx1">
                    <a:tint val="75000"/>
                  </a:schemeClr>
                </a:solidFill>
              </a:defRPr>
            </a:lvl4pPr>
            <a:lvl5pPr marL="2372699" indent="0">
              <a:buNone/>
              <a:defRPr sz="1867">
                <a:solidFill>
                  <a:schemeClr val="tx1">
                    <a:tint val="75000"/>
                  </a:schemeClr>
                </a:solidFill>
              </a:defRPr>
            </a:lvl5pPr>
            <a:lvl6pPr marL="2965647" indent="0">
              <a:buNone/>
              <a:defRPr sz="1867">
                <a:solidFill>
                  <a:schemeClr val="tx1">
                    <a:tint val="75000"/>
                  </a:schemeClr>
                </a:solidFill>
              </a:defRPr>
            </a:lvl6pPr>
            <a:lvl7pPr marL="3558990" indent="0">
              <a:buNone/>
              <a:defRPr sz="1867">
                <a:solidFill>
                  <a:schemeClr val="tx1">
                    <a:tint val="75000"/>
                  </a:schemeClr>
                </a:solidFill>
              </a:defRPr>
            </a:lvl7pPr>
            <a:lvl8pPr marL="4152295" indent="0">
              <a:buNone/>
              <a:defRPr sz="1867">
                <a:solidFill>
                  <a:schemeClr val="tx1">
                    <a:tint val="75000"/>
                  </a:schemeClr>
                </a:solidFill>
              </a:defRPr>
            </a:lvl8pPr>
            <a:lvl9pPr marL="4745287" indent="0">
              <a:buNone/>
              <a:defRPr sz="1867">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8B9AE3E-BEAA-F842-B808-F1EAE6695D86}" type="datetimeFigureOut">
              <a:rPr lang="en-US" smtClean="0">
                <a:solidFill>
                  <a:prstClr val="black">
                    <a:tint val="75000"/>
                  </a:prstClr>
                </a:solidFill>
                <a:latin typeface="Calibri"/>
              </a:rPr>
              <a:pPr/>
              <a:t>12/10/2020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E5EC4C-A7F4-B349-B44C-69671BF2F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09759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8B9AE3E-BEAA-F842-B808-F1EAE6695D86}" type="datetimeFigureOut">
              <a:rPr lang="en-US" smtClean="0">
                <a:solidFill>
                  <a:prstClr val="black">
                    <a:tint val="75000"/>
                  </a:prstClr>
                </a:solidFill>
                <a:latin typeface="Calibri"/>
              </a:rPr>
              <a:pPr/>
              <a:t>12/10/2020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E5EC4C-A7F4-B349-B44C-69671BF2F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706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2525" y="1825625"/>
            <a:ext cx="5002090" cy="4170363"/>
          </a:xfrm>
          <a:prstGeom prst="rect">
            <a:avLst/>
          </a:prstGeom>
          <a:noFill/>
        </p:spPr>
        <p:txBody>
          <a:bodyPr>
            <a:noAutofit/>
          </a:bodyPr>
          <a:lstStyle>
            <a:lvl1pPr marL="0" indent="0">
              <a:buClr>
                <a:schemeClr val="accent5"/>
              </a:buClr>
              <a:buFont typeface="Arial"/>
              <a:buNone/>
              <a:defRPr/>
            </a:lvl1pPr>
          </a:lstStyle>
          <a:p>
            <a:pPr lvl="0"/>
            <a:endParaRPr lang="en-GB" noProof="0" dirty="0"/>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8" name="Content Placeholder 2"/>
          <p:cNvSpPr>
            <a:spLocks noGrp="1"/>
          </p:cNvSpPr>
          <p:nvPr>
            <p:ph idx="10"/>
          </p:nvPr>
        </p:nvSpPr>
        <p:spPr>
          <a:xfrm>
            <a:off x="96715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8038392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593297" indent="0">
              <a:buNone/>
              <a:defRPr sz="2667" b="1"/>
            </a:lvl2pPr>
            <a:lvl3pPr marL="1186505" indent="0">
              <a:buNone/>
              <a:defRPr sz="2400" b="1"/>
            </a:lvl3pPr>
            <a:lvl4pPr marL="1779966" indent="0">
              <a:buNone/>
              <a:defRPr sz="2133" b="1"/>
            </a:lvl4pPr>
            <a:lvl5pPr marL="2372699" indent="0">
              <a:buNone/>
              <a:defRPr sz="2133" b="1"/>
            </a:lvl5pPr>
            <a:lvl6pPr marL="2965647" indent="0">
              <a:buNone/>
              <a:defRPr sz="2133" b="1"/>
            </a:lvl6pPr>
            <a:lvl7pPr marL="3558990" indent="0">
              <a:buNone/>
              <a:defRPr sz="2133" b="1"/>
            </a:lvl7pPr>
            <a:lvl8pPr marL="4152295" indent="0">
              <a:buNone/>
              <a:defRPr sz="2133" b="1"/>
            </a:lvl8pPr>
            <a:lvl9pPr marL="4745287" indent="0">
              <a:buNone/>
              <a:defRPr sz="2133"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4828" y="1535113"/>
            <a:ext cx="5389033" cy="639763"/>
          </a:xfrm>
        </p:spPr>
        <p:txBody>
          <a:bodyPr anchor="b"/>
          <a:lstStyle>
            <a:lvl1pPr marL="0" indent="0">
              <a:buNone/>
              <a:defRPr sz="3200" b="1"/>
            </a:lvl1pPr>
            <a:lvl2pPr marL="593297" indent="0">
              <a:buNone/>
              <a:defRPr sz="2667" b="1"/>
            </a:lvl2pPr>
            <a:lvl3pPr marL="1186505" indent="0">
              <a:buNone/>
              <a:defRPr sz="2400" b="1"/>
            </a:lvl3pPr>
            <a:lvl4pPr marL="1779966" indent="0">
              <a:buNone/>
              <a:defRPr sz="2133" b="1"/>
            </a:lvl4pPr>
            <a:lvl5pPr marL="2372699" indent="0">
              <a:buNone/>
              <a:defRPr sz="2133" b="1"/>
            </a:lvl5pPr>
            <a:lvl6pPr marL="2965647" indent="0">
              <a:buNone/>
              <a:defRPr sz="2133" b="1"/>
            </a:lvl6pPr>
            <a:lvl7pPr marL="3558990" indent="0">
              <a:buNone/>
              <a:defRPr sz="2133" b="1"/>
            </a:lvl7pPr>
            <a:lvl8pPr marL="4152295" indent="0">
              <a:buNone/>
              <a:defRPr sz="2133" b="1"/>
            </a:lvl8pPr>
            <a:lvl9pPr marL="4745287" indent="0">
              <a:buNone/>
              <a:defRPr sz="2133" b="1"/>
            </a:lvl9pPr>
          </a:lstStyle>
          <a:p>
            <a:pPr lvl="0"/>
            <a:r>
              <a:rPr lang="en-GB" smtClean="0"/>
              <a:t>Click to edit Master text styles</a:t>
            </a:r>
          </a:p>
        </p:txBody>
      </p:sp>
      <p:sp>
        <p:nvSpPr>
          <p:cNvPr id="6" name="Content Placeholder 5"/>
          <p:cNvSpPr>
            <a:spLocks noGrp="1"/>
          </p:cNvSpPr>
          <p:nvPr>
            <p:ph sz="quarter" idx="4"/>
          </p:nvPr>
        </p:nvSpPr>
        <p:spPr>
          <a:xfrm>
            <a:off x="619482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8B9AE3E-BEAA-F842-B808-F1EAE6695D86}" type="datetimeFigureOut">
              <a:rPr lang="en-US" smtClean="0">
                <a:solidFill>
                  <a:prstClr val="black">
                    <a:tint val="75000"/>
                  </a:prstClr>
                </a:solidFill>
                <a:latin typeface="Calibri"/>
              </a:rPr>
              <a:pPr/>
              <a:t>12/10/2020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E5EC4C-A7F4-B349-B44C-69671BF2F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3400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8B9AE3E-BEAA-F842-B808-F1EAE6695D86}" type="datetimeFigureOut">
              <a:rPr lang="en-US" smtClean="0">
                <a:solidFill>
                  <a:prstClr val="black">
                    <a:tint val="75000"/>
                  </a:prstClr>
                </a:solidFill>
                <a:latin typeface="Calibri"/>
              </a:rPr>
              <a:pPr/>
              <a:t>12/10/2020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E5EC4C-A7F4-B349-B44C-69671BF2F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1202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9AE3E-BEAA-F842-B808-F1EAE6695D86}" type="datetimeFigureOut">
              <a:rPr lang="en-US" smtClean="0">
                <a:solidFill>
                  <a:prstClr val="black">
                    <a:tint val="75000"/>
                  </a:prstClr>
                </a:solidFill>
                <a:latin typeface="Calibri"/>
              </a:rPr>
              <a:pPr/>
              <a:t>12/10/2020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E5EC4C-A7F4-B349-B44C-69671BF2F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1329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GB" smtClean="0"/>
              <a:t>Click to edit Master title style</a:t>
            </a:r>
            <a:endParaRPr lang="en-US"/>
          </a:p>
        </p:txBody>
      </p:sp>
      <p:sp>
        <p:nvSpPr>
          <p:cNvPr id="3" name="Content Placeholder 2"/>
          <p:cNvSpPr>
            <a:spLocks noGrp="1"/>
          </p:cNvSpPr>
          <p:nvPr>
            <p:ph idx="1"/>
          </p:nvPr>
        </p:nvSpPr>
        <p:spPr>
          <a:xfrm>
            <a:off x="4766733" y="274510"/>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593297" indent="0">
              <a:buNone/>
              <a:defRPr sz="1600"/>
            </a:lvl2pPr>
            <a:lvl3pPr marL="1186505" indent="0">
              <a:buNone/>
              <a:defRPr sz="1333"/>
            </a:lvl3pPr>
            <a:lvl4pPr marL="1779966" indent="0">
              <a:buNone/>
              <a:defRPr sz="1200"/>
            </a:lvl4pPr>
            <a:lvl5pPr marL="2372699" indent="0">
              <a:buNone/>
              <a:defRPr sz="1200"/>
            </a:lvl5pPr>
            <a:lvl6pPr marL="2965647" indent="0">
              <a:buNone/>
              <a:defRPr sz="1200"/>
            </a:lvl6pPr>
            <a:lvl7pPr marL="3558990" indent="0">
              <a:buNone/>
              <a:defRPr sz="1200"/>
            </a:lvl7pPr>
            <a:lvl8pPr marL="4152295" indent="0">
              <a:buNone/>
              <a:defRPr sz="1200"/>
            </a:lvl8pPr>
            <a:lvl9pPr marL="4745287"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8B9AE3E-BEAA-F842-B808-F1EAE6695D86}" type="datetimeFigureOut">
              <a:rPr lang="en-US" smtClean="0">
                <a:solidFill>
                  <a:prstClr val="black">
                    <a:tint val="75000"/>
                  </a:prstClr>
                </a:solidFill>
                <a:latin typeface="Calibri"/>
              </a:rPr>
              <a:pPr/>
              <a:t>12/10/2020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E5EC4C-A7F4-B349-B44C-69671BF2F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20616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593297" indent="0">
              <a:buNone/>
              <a:defRPr sz="3733"/>
            </a:lvl2pPr>
            <a:lvl3pPr marL="1186505" indent="0">
              <a:buNone/>
              <a:defRPr sz="3200"/>
            </a:lvl3pPr>
            <a:lvl4pPr marL="1779966" indent="0">
              <a:buNone/>
              <a:defRPr sz="2667"/>
            </a:lvl4pPr>
            <a:lvl5pPr marL="2372699" indent="0">
              <a:buNone/>
              <a:defRPr sz="2667"/>
            </a:lvl5pPr>
            <a:lvl6pPr marL="2965647" indent="0">
              <a:buNone/>
              <a:defRPr sz="2667"/>
            </a:lvl6pPr>
            <a:lvl7pPr marL="3558990" indent="0">
              <a:buNone/>
              <a:defRPr sz="2667"/>
            </a:lvl7pPr>
            <a:lvl8pPr marL="4152295" indent="0">
              <a:buNone/>
              <a:defRPr sz="2667"/>
            </a:lvl8pPr>
            <a:lvl9pPr marL="4745287" indent="0">
              <a:buNone/>
              <a:defRPr sz="2667"/>
            </a:lvl9pPr>
          </a:lstStyle>
          <a:p>
            <a:endParaRPr lang="en-US"/>
          </a:p>
        </p:txBody>
      </p:sp>
      <p:sp>
        <p:nvSpPr>
          <p:cNvPr id="4" name="Text Placeholder 3"/>
          <p:cNvSpPr>
            <a:spLocks noGrp="1"/>
          </p:cNvSpPr>
          <p:nvPr>
            <p:ph type="body" sz="half" idx="2"/>
          </p:nvPr>
        </p:nvSpPr>
        <p:spPr>
          <a:xfrm>
            <a:off x="2389717" y="5368797"/>
            <a:ext cx="7315200" cy="804863"/>
          </a:xfrm>
        </p:spPr>
        <p:txBody>
          <a:bodyPr/>
          <a:lstStyle>
            <a:lvl1pPr marL="0" indent="0">
              <a:buNone/>
              <a:defRPr sz="1867"/>
            </a:lvl1pPr>
            <a:lvl2pPr marL="593297" indent="0">
              <a:buNone/>
              <a:defRPr sz="1600"/>
            </a:lvl2pPr>
            <a:lvl3pPr marL="1186505" indent="0">
              <a:buNone/>
              <a:defRPr sz="1333"/>
            </a:lvl3pPr>
            <a:lvl4pPr marL="1779966" indent="0">
              <a:buNone/>
              <a:defRPr sz="1200"/>
            </a:lvl4pPr>
            <a:lvl5pPr marL="2372699" indent="0">
              <a:buNone/>
              <a:defRPr sz="1200"/>
            </a:lvl5pPr>
            <a:lvl6pPr marL="2965647" indent="0">
              <a:buNone/>
              <a:defRPr sz="1200"/>
            </a:lvl6pPr>
            <a:lvl7pPr marL="3558990" indent="0">
              <a:buNone/>
              <a:defRPr sz="1200"/>
            </a:lvl7pPr>
            <a:lvl8pPr marL="4152295" indent="0">
              <a:buNone/>
              <a:defRPr sz="1200"/>
            </a:lvl8pPr>
            <a:lvl9pPr marL="4745287"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8B9AE3E-BEAA-F842-B808-F1EAE6695D86}" type="datetimeFigureOut">
              <a:rPr lang="en-US" smtClean="0">
                <a:solidFill>
                  <a:prstClr val="black">
                    <a:tint val="75000"/>
                  </a:prstClr>
                </a:solidFill>
                <a:latin typeface="Calibri"/>
              </a:rPr>
              <a:pPr/>
              <a:t>12/10/2020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E5EC4C-A7F4-B349-B44C-69671BF2F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902741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8B9AE3E-BEAA-F842-B808-F1EAE6695D86}" type="datetimeFigureOut">
              <a:rPr lang="en-US" smtClean="0">
                <a:solidFill>
                  <a:prstClr val="black">
                    <a:tint val="75000"/>
                  </a:prstClr>
                </a:solidFill>
                <a:latin typeface="Calibri"/>
              </a:rPr>
              <a:pPr/>
              <a:t>12/10/2020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E5EC4C-A7F4-B349-B44C-69671BF2F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9719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8B9AE3E-BEAA-F842-B808-F1EAE6695D86}" type="datetimeFigureOut">
              <a:rPr lang="en-US" smtClean="0">
                <a:solidFill>
                  <a:prstClr val="black">
                    <a:tint val="75000"/>
                  </a:prstClr>
                </a:solidFill>
                <a:latin typeface="Calibri"/>
              </a:rPr>
              <a:pPr/>
              <a:t>12/10/2020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E5EC4C-A7F4-B349-B44C-69671BF2F9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960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p:nvPr>
        </p:nvSpPr>
        <p:spPr>
          <a:xfrm>
            <a:off x="623252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2" name="Content Placeholder 2"/>
          <p:cNvSpPr>
            <a:spLocks noGrp="1"/>
          </p:cNvSpPr>
          <p:nvPr>
            <p:ph idx="10"/>
          </p:nvPr>
        </p:nvSpPr>
        <p:spPr>
          <a:xfrm>
            <a:off x="96715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24677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0722" y="1825625"/>
            <a:ext cx="3229533"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Content Placeholder 2"/>
          <p:cNvSpPr>
            <a:spLocks noGrp="1"/>
          </p:cNvSpPr>
          <p:nvPr>
            <p:ph sz="half" idx="13"/>
          </p:nvPr>
        </p:nvSpPr>
        <p:spPr>
          <a:xfrm>
            <a:off x="4476002" y="1825624"/>
            <a:ext cx="3239996"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2"/>
          <p:cNvSpPr>
            <a:spLocks noGrp="1"/>
          </p:cNvSpPr>
          <p:nvPr>
            <p:ph sz="half" idx="15"/>
          </p:nvPr>
        </p:nvSpPr>
        <p:spPr>
          <a:xfrm>
            <a:off x="7990763" y="1825624"/>
            <a:ext cx="3239998"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2071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0722" y="1681163"/>
            <a:ext cx="5003999" cy="823912"/>
          </a:xfrm>
          <a:prstGeom prst="rect">
            <a:avLst/>
          </a:prstGeom>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Edit Master text styles</a:t>
            </a:r>
          </a:p>
        </p:txBody>
      </p:sp>
      <p:sp>
        <p:nvSpPr>
          <p:cNvPr id="4" name="Content Placeholder 3"/>
          <p:cNvSpPr>
            <a:spLocks noGrp="1"/>
          </p:cNvSpPr>
          <p:nvPr>
            <p:ph sz="half" idx="2"/>
          </p:nvPr>
        </p:nvSpPr>
        <p:spPr>
          <a:xfrm>
            <a:off x="970722" y="2597727"/>
            <a:ext cx="5003999" cy="3398261"/>
          </a:xfrm>
          <a:prstGeom prst="rect">
            <a:avLst/>
          </a:prstGeom>
        </p:spPr>
        <p:txBody>
          <a:bodyPr wrap="square">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3"/>
          </p:nvPr>
        </p:nvSpPr>
        <p:spPr>
          <a:xfrm>
            <a:off x="6232768" y="1681163"/>
            <a:ext cx="5003999" cy="823912"/>
          </a:xfrm>
          <a:prstGeom prst="rect">
            <a:avLst/>
          </a:prstGeom>
          <a:noFill/>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6" name="Content Placeholder 5"/>
          <p:cNvSpPr>
            <a:spLocks noGrp="1"/>
          </p:cNvSpPr>
          <p:nvPr>
            <p:ph sz="quarter" idx="4"/>
          </p:nvPr>
        </p:nvSpPr>
        <p:spPr>
          <a:xfrm>
            <a:off x="6232768" y="2597727"/>
            <a:ext cx="5003999" cy="3398261"/>
          </a:xfrm>
          <a:prstGeom prst="rect">
            <a:avLst/>
          </a:prstGeom>
        </p:spPr>
        <p:txBody>
          <a:bodyPr wrap="square">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74269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12192000" cy="4245448"/>
          </a:xfrm>
          <a:prstGeom prst="rect">
            <a:avLst/>
          </a:prstGeom>
          <a:solidFill>
            <a:schemeClr val="bg2"/>
          </a:solidFill>
        </p:spPr>
        <p:txBody>
          <a:bodyPr/>
          <a:lstStyle>
            <a:lvl1pPr marL="0" indent="0">
              <a:buNone/>
              <a:defRPr/>
            </a:lvl1pPr>
          </a:lstStyle>
          <a:p>
            <a:endParaRPr lang="en-GB" noProof="0"/>
          </a:p>
        </p:txBody>
      </p:sp>
      <p:sp>
        <p:nvSpPr>
          <p:cNvPr id="1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5" name="Straight Connector 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C-JRC-logo_horizontal_EN_pos_transparent-background.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l="6902" t="10944" r="6669" b="9113"/>
          <a:stretch/>
        </p:blipFill>
        <p:spPr>
          <a:xfrm>
            <a:off x="9945929" y="6177847"/>
            <a:ext cx="1727997" cy="467228"/>
          </a:xfrm>
          <a:prstGeom prst="rect">
            <a:avLst/>
          </a:prstGeom>
        </p:spPr>
      </p:pic>
      <p:sp>
        <p:nvSpPr>
          <p:cNvPr id="8" name="Slide Number Placeholder 7"/>
          <p:cNvSpPr>
            <a:spLocks noGrp="1"/>
          </p:cNvSpPr>
          <p:nvPr>
            <p:ph type="sldNum" sz="quarter" idx="4"/>
          </p:nvPr>
        </p:nvSpPr>
        <p:spPr>
          <a:xfrm>
            <a:off x="838200" y="625429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15BF1-D259-0341-94F8-9E410F79F678}" type="slidenum">
              <a:rPr lang="en-US" smtClean="0"/>
              <a:pPr/>
              <a:t>‹#›</a:t>
            </a:fld>
            <a:endParaRPr lang="en-US"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1" r:id="rId3"/>
    <p:sldLayoutId id="2147483650" r:id="rId4"/>
    <p:sldLayoutId id="2147483660" r:id="rId5"/>
    <p:sldLayoutId id="2147483652" r:id="rId6"/>
    <p:sldLayoutId id="2147483661" r:id="rId7"/>
    <p:sldLayoutId id="2147483653" r:id="rId8"/>
    <p:sldLayoutId id="2147483654" r:id="rId9"/>
    <p:sldLayoutId id="2147483659" r:id="rId10"/>
    <p:sldLayoutId id="2147483658" r:id="rId11"/>
    <p:sldLayoutId id="2147483668" r:id="rId12"/>
    <p:sldLayoutId id="2147483666" r:id="rId13"/>
    <p:sldLayoutId id="2147483667" r:id="rId14"/>
    <p:sldLayoutId id="2147483655" r:id="rId15"/>
    <p:sldLayoutId id="2147483670" r:id="rId16"/>
    <p:sldLayoutId id="2147483669"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271869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descr="EC-JRC-logo_horizontal_EN_pos_transparent-background.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l="6902" t="10944" r="6669" b="9113"/>
          <a:stretch/>
        </p:blipFill>
        <p:spPr>
          <a:xfrm>
            <a:off x="10033852" y="6041081"/>
            <a:ext cx="1727997" cy="467228"/>
          </a:xfrm>
          <a:prstGeom prst="rect">
            <a:avLst/>
          </a:prstGeom>
        </p:spPr>
      </p:pic>
      <p:sp>
        <p:nvSpPr>
          <p:cNvPr id="8" name="Slide Number Placeholder 7"/>
          <p:cNvSpPr>
            <a:spLocks noGrp="1"/>
          </p:cNvSpPr>
          <p:nvPr>
            <p:ph type="sldNum" sz="quarter" idx="4"/>
          </p:nvPr>
        </p:nvSpPr>
        <p:spPr>
          <a:xfrm>
            <a:off x="838200" y="625429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15BF1-D259-0341-94F8-9E410F79F678}" type="slidenum">
              <a:rPr lang="en-US" smtClean="0"/>
              <a:pPr/>
              <a:t>‹#›</a:t>
            </a:fld>
            <a:endParaRPr lang="en-US" dirty="0"/>
          </a:p>
        </p:txBody>
      </p:sp>
    </p:spTree>
    <p:extLst>
      <p:ext uri="{BB962C8B-B14F-4D97-AF65-F5344CB8AC3E}">
        <p14:creationId xmlns:p14="http://schemas.microsoft.com/office/powerpoint/2010/main" val="169183418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860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a:defRPr/>
            </a:pPr>
            <a:endParaRPr lang="en-GB"/>
          </a:p>
        </p:txBody>
      </p:sp>
      <p:sp>
        <p:nvSpPr>
          <p:cNvPr id="860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a:defRPr/>
            </a:pPr>
            <a:endParaRPr lang="en-GB"/>
          </a:p>
        </p:txBody>
      </p:sp>
      <p:sp>
        <p:nvSpPr>
          <p:cNvPr id="860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solidFill>
                  <a:schemeClr val="tx1"/>
                </a:solidFill>
                <a:latin typeface="Arial" panose="020B0604020202020204" pitchFamily="34" charset="0"/>
              </a:defRPr>
            </a:lvl1pPr>
          </a:lstStyle>
          <a:p>
            <a:pPr>
              <a:defRPr/>
            </a:pPr>
            <a:fld id="{BEBEB5C9-0F86-4B90-B410-600B91C8C12C}" type="slidenum">
              <a:rPr lang="en-GB" altLang="fr-FR"/>
              <a:pPr>
                <a:defRPr/>
              </a:pPr>
              <a:t>‹#›</a:t>
            </a:fld>
            <a:endParaRPr lang="en-GB" altLang="fr-FR"/>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p>
        </p:txBody>
      </p:sp>
      <p:pic>
        <p:nvPicPr>
          <p:cNvPr id="1032" name="Picture 16" descr="en-quadri_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6851" y="258763"/>
            <a:ext cx="191558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4628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89252" tIns="44626" rIns="89252" bIns="44626"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89252" tIns="44626" rIns="89252" bIns="44626"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89252" tIns="44626" rIns="89252" bIns="44626" rtlCol="0" anchor="ctr"/>
          <a:lstStyle>
            <a:lvl1pPr algn="l">
              <a:defRPr sz="1600">
                <a:solidFill>
                  <a:schemeClr val="tx1">
                    <a:tint val="75000"/>
                  </a:schemeClr>
                </a:solidFill>
              </a:defRPr>
            </a:lvl1pPr>
          </a:lstStyle>
          <a:p>
            <a:pPr defTabSz="593297"/>
            <a:fld id="{48B9AE3E-BEAA-F842-B808-F1EAE6695D86}" type="datetimeFigureOut">
              <a:rPr lang="en-US" smtClean="0">
                <a:solidFill>
                  <a:prstClr val="black">
                    <a:tint val="75000"/>
                  </a:prstClr>
                </a:solidFill>
              </a:rPr>
              <a:pPr defTabSz="593297"/>
              <a:t>12/10/2020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89252" tIns="44626" rIns="89252" bIns="44626" rtlCol="0" anchor="ctr"/>
          <a:lstStyle>
            <a:lvl1pPr algn="ctr">
              <a:defRPr sz="1600">
                <a:solidFill>
                  <a:schemeClr val="tx1">
                    <a:tint val="75000"/>
                  </a:schemeClr>
                </a:solidFill>
              </a:defRPr>
            </a:lvl1pPr>
          </a:lstStyle>
          <a:p>
            <a:pPr defTabSz="59329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89252" tIns="44626" rIns="89252" bIns="44626" rtlCol="0" anchor="ctr"/>
          <a:lstStyle>
            <a:lvl1pPr algn="r">
              <a:defRPr sz="1600">
                <a:solidFill>
                  <a:schemeClr val="tx1">
                    <a:tint val="75000"/>
                  </a:schemeClr>
                </a:solidFill>
              </a:defRPr>
            </a:lvl1pPr>
          </a:lstStyle>
          <a:p>
            <a:pPr defTabSz="593297"/>
            <a:fld id="{20E5EC4C-A7F4-B349-B44C-69671BF2F94F}" type="slidenum">
              <a:rPr lang="en-US" smtClean="0">
                <a:solidFill>
                  <a:prstClr val="black">
                    <a:tint val="75000"/>
                  </a:prstClr>
                </a:solidFill>
              </a:rPr>
              <a:pPr defTabSz="593297"/>
              <a:t>‹#›</a:t>
            </a:fld>
            <a:endParaRPr lang="en-US">
              <a:solidFill>
                <a:prstClr val="black">
                  <a:tint val="75000"/>
                </a:prstClr>
              </a:solidFill>
            </a:endParaRPr>
          </a:p>
        </p:txBody>
      </p:sp>
    </p:spTree>
    <p:extLst>
      <p:ext uri="{BB962C8B-B14F-4D97-AF65-F5344CB8AC3E}">
        <p14:creationId xmlns:p14="http://schemas.microsoft.com/office/powerpoint/2010/main" val="208250007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593297" rtl="0" eaLnBrk="1" latinLnBrk="0" hangingPunct="1">
        <a:spcBef>
          <a:spcPct val="0"/>
        </a:spcBef>
        <a:buNone/>
        <a:defRPr sz="5867" kern="1200">
          <a:solidFill>
            <a:schemeClr val="tx1"/>
          </a:solidFill>
          <a:latin typeface="+mj-lt"/>
          <a:ea typeface="+mj-ea"/>
          <a:cs typeface="+mj-cs"/>
        </a:defRPr>
      </a:lvl1pPr>
    </p:titleStyle>
    <p:bodyStyle>
      <a:lvl1pPr marL="444352" indent="-444352" algn="l" defTabSz="593297" rtl="0" eaLnBrk="1" latinLnBrk="0" hangingPunct="1">
        <a:spcBef>
          <a:spcPct val="20000"/>
        </a:spcBef>
        <a:buFont typeface="Arial"/>
        <a:buChar char="•"/>
        <a:defRPr sz="4267" kern="1200">
          <a:solidFill>
            <a:schemeClr val="tx1"/>
          </a:solidFill>
          <a:latin typeface="+mn-lt"/>
          <a:ea typeface="+mn-ea"/>
          <a:cs typeface="+mn-cs"/>
        </a:defRPr>
      </a:lvl1pPr>
      <a:lvl2pPr marL="964319" indent="-370780" algn="l" defTabSz="593297" rtl="0" eaLnBrk="1" latinLnBrk="0" hangingPunct="1">
        <a:spcBef>
          <a:spcPct val="20000"/>
        </a:spcBef>
        <a:buFont typeface="Arial"/>
        <a:buChar char="–"/>
        <a:defRPr sz="3733" kern="1200">
          <a:solidFill>
            <a:schemeClr val="tx1"/>
          </a:solidFill>
          <a:latin typeface="+mn-lt"/>
          <a:ea typeface="+mn-ea"/>
          <a:cs typeface="+mn-cs"/>
        </a:defRPr>
      </a:lvl2pPr>
      <a:lvl3pPr marL="1483066" indent="-296043" algn="l" defTabSz="593297" rtl="0" eaLnBrk="1" latinLnBrk="0" hangingPunct="1">
        <a:spcBef>
          <a:spcPct val="20000"/>
        </a:spcBef>
        <a:buFont typeface="Arial"/>
        <a:buChar char="•"/>
        <a:defRPr sz="3200" kern="1200">
          <a:solidFill>
            <a:schemeClr val="tx1"/>
          </a:solidFill>
          <a:latin typeface="+mn-lt"/>
          <a:ea typeface="+mn-ea"/>
          <a:cs typeface="+mn-cs"/>
        </a:defRPr>
      </a:lvl3pPr>
      <a:lvl4pPr marL="2076487" indent="-296043" algn="l" defTabSz="593297" rtl="0" eaLnBrk="1" latinLnBrk="0" hangingPunct="1">
        <a:spcBef>
          <a:spcPct val="20000"/>
        </a:spcBef>
        <a:buFont typeface="Arial"/>
        <a:buChar char="–"/>
        <a:defRPr sz="2667" kern="1200">
          <a:solidFill>
            <a:schemeClr val="tx1"/>
          </a:solidFill>
          <a:latin typeface="+mn-lt"/>
          <a:ea typeface="+mn-ea"/>
          <a:cs typeface="+mn-cs"/>
        </a:defRPr>
      </a:lvl4pPr>
      <a:lvl5pPr marL="2669089" indent="-296043" algn="l" defTabSz="593297" rtl="0" eaLnBrk="1" latinLnBrk="0" hangingPunct="1">
        <a:spcBef>
          <a:spcPct val="20000"/>
        </a:spcBef>
        <a:buFont typeface="Arial"/>
        <a:buChar char="»"/>
        <a:defRPr sz="2667" kern="1200">
          <a:solidFill>
            <a:schemeClr val="tx1"/>
          </a:solidFill>
          <a:latin typeface="+mn-lt"/>
          <a:ea typeface="+mn-ea"/>
          <a:cs typeface="+mn-cs"/>
        </a:defRPr>
      </a:lvl5pPr>
      <a:lvl6pPr marL="3262265" indent="-296043" algn="l" defTabSz="593297" rtl="0" eaLnBrk="1" latinLnBrk="0" hangingPunct="1">
        <a:spcBef>
          <a:spcPct val="20000"/>
        </a:spcBef>
        <a:buFont typeface="Arial"/>
        <a:buChar char="•"/>
        <a:defRPr sz="2667" kern="1200">
          <a:solidFill>
            <a:schemeClr val="tx1"/>
          </a:solidFill>
          <a:latin typeface="+mn-lt"/>
          <a:ea typeface="+mn-ea"/>
          <a:cs typeface="+mn-cs"/>
        </a:defRPr>
      </a:lvl6pPr>
      <a:lvl7pPr marL="3855762" indent="-296043" algn="l" defTabSz="593297" rtl="0" eaLnBrk="1" latinLnBrk="0" hangingPunct="1">
        <a:spcBef>
          <a:spcPct val="20000"/>
        </a:spcBef>
        <a:buFont typeface="Arial"/>
        <a:buChar char="•"/>
        <a:defRPr sz="2667" kern="1200">
          <a:solidFill>
            <a:schemeClr val="tx1"/>
          </a:solidFill>
          <a:latin typeface="+mn-lt"/>
          <a:ea typeface="+mn-ea"/>
          <a:cs typeface="+mn-cs"/>
        </a:defRPr>
      </a:lvl7pPr>
      <a:lvl8pPr marL="4448719" indent="-296043" algn="l" defTabSz="593297" rtl="0" eaLnBrk="1" latinLnBrk="0" hangingPunct="1">
        <a:spcBef>
          <a:spcPct val="20000"/>
        </a:spcBef>
        <a:buFont typeface="Arial"/>
        <a:buChar char="•"/>
        <a:defRPr sz="2667" kern="1200">
          <a:solidFill>
            <a:schemeClr val="tx1"/>
          </a:solidFill>
          <a:latin typeface="+mn-lt"/>
          <a:ea typeface="+mn-ea"/>
          <a:cs typeface="+mn-cs"/>
        </a:defRPr>
      </a:lvl8pPr>
      <a:lvl9pPr marL="5041851" indent="-296043" algn="l" defTabSz="59329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593297" rtl="0" eaLnBrk="1" latinLnBrk="0" hangingPunct="1">
        <a:defRPr sz="2400" kern="1200">
          <a:solidFill>
            <a:schemeClr val="tx1"/>
          </a:solidFill>
          <a:latin typeface="+mn-lt"/>
          <a:ea typeface="+mn-ea"/>
          <a:cs typeface="+mn-cs"/>
        </a:defRPr>
      </a:lvl1pPr>
      <a:lvl2pPr marL="593297" algn="l" defTabSz="593297" rtl="0" eaLnBrk="1" latinLnBrk="0" hangingPunct="1">
        <a:defRPr sz="2400" kern="1200">
          <a:solidFill>
            <a:schemeClr val="tx1"/>
          </a:solidFill>
          <a:latin typeface="+mn-lt"/>
          <a:ea typeface="+mn-ea"/>
          <a:cs typeface="+mn-cs"/>
        </a:defRPr>
      </a:lvl2pPr>
      <a:lvl3pPr marL="1186505" algn="l" defTabSz="593297" rtl="0" eaLnBrk="1" latinLnBrk="0" hangingPunct="1">
        <a:defRPr sz="2400" kern="1200">
          <a:solidFill>
            <a:schemeClr val="tx1"/>
          </a:solidFill>
          <a:latin typeface="+mn-lt"/>
          <a:ea typeface="+mn-ea"/>
          <a:cs typeface="+mn-cs"/>
        </a:defRPr>
      </a:lvl3pPr>
      <a:lvl4pPr marL="1779966" algn="l" defTabSz="593297" rtl="0" eaLnBrk="1" latinLnBrk="0" hangingPunct="1">
        <a:defRPr sz="2400" kern="1200">
          <a:solidFill>
            <a:schemeClr val="tx1"/>
          </a:solidFill>
          <a:latin typeface="+mn-lt"/>
          <a:ea typeface="+mn-ea"/>
          <a:cs typeface="+mn-cs"/>
        </a:defRPr>
      </a:lvl4pPr>
      <a:lvl5pPr marL="2372699" algn="l" defTabSz="593297" rtl="0" eaLnBrk="1" latinLnBrk="0" hangingPunct="1">
        <a:defRPr sz="2400" kern="1200">
          <a:solidFill>
            <a:schemeClr val="tx1"/>
          </a:solidFill>
          <a:latin typeface="+mn-lt"/>
          <a:ea typeface="+mn-ea"/>
          <a:cs typeface="+mn-cs"/>
        </a:defRPr>
      </a:lvl5pPr>
      <a:lvl6pPr marL="2965647" algn="l" defTabSz="593297" rtl="0" eaLnBrk="1" latinLnBrk="0" hangingPunct="1">
        <a:defRPr sz="2400" kern="1200">
          <a:solidFill>
            <a:schemeClr val="tx1"/>
          </a:solidFill>
          <a:latin typeface="+mn-lt"/>
          <a:ea typeface="+mn-ea"/>
          <a:cs typeface="+mn-cs"/>
        </a:defRPr>
      </a:lvl6pPr>
      <a:lvl7pPr marL="3558990" algn="l" defTabSz="593297" rtl="0" eaLnBrk="1" latinLnBrk="0" hangingPunct="1">
        <a:defRPr sz="2400" kern="1200">
          <a:solidFill>
            <a:schemeClr val="tx1"/>
          </a:solidFill>
          <a:latin typeface="+mn-lt"/>
          <a:ea typeface="+mn-ea"/>
          <a:cs typeface="+mn-cs"/>
        </a:defRPr>
      </a:lvl7pPr>
      <a:lvl8pPr marL="4152295" algn="l" defTabSz="593297" rtl="0" eaLnBrk="1" latinLnBrk="0" hangingPunct="1">
        <a:defRPr sz="2400" kern="1200">
          <a:solidFill>
            <a:schemeClr val="tx1"/>
          </a:solidFill>
          <a:latin typeface="+mn-lt"/>
          <a:ea typeface="+mn-ea"/>
          <a:cs typeface="+mn-cs"/>
        </a:defRPr>
      </a:lvl8pPr>
      <a:lvl9pPr marL="4745287" algn="l" defTabSz="59329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26" Type="http://schemas.microsoft.com/office/2007/relationships/diagramDrawing" Target="../diagrams/drawing11.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5" Type="http://schemas.openxmlformats.org/officeDocument/2006/relationships/diagramColors" Target="../diagrams/colors11.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24" Type="http://schemas.openxmlformats.org/officeDocument/2006/relationships/diagramQuickStyle" Target="../diagrams/quickStyle11.xml"/><Relationship Id="rId5" Type="http://schemas.openxmlformats.org/officeDocument/2006/relationships/diagramColors" Target="../diagrams/colors7.xml"/><Relationship Id="rId15" Type="http://schemas.openxmlformats.org/officeDocument/2006/relationships/diagramColors" Target="../diagrams/colors9.xml"/><Relationship Id="rId23" Type="http://schemas.openxmlformats.org/officeDocument/2006/relationships/diagramLayout" Target="../diagrams/layout11.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diagramData" Target="../diagrams/data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ec.europa.eu/growth/sectors/medical-devices/new-regulations/eudamed_en"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s://ec.europa.eu/growth/sectors/medical-devices/new-regulations_en"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hyperlink" Target="https://ec.europa.eu/growth/sectors/medical-devices/new-regulations/spread-word_en" TargetMode="External"/><Relationship Id="rId4" Type="http://schemas.openxmlformats.org/officeDocument/2006/relationships/hyperlink" Target="https://ec.europa.eu/growth/sectors/medical-devices/getting-ready-new-regulations/healthcare-professionals-and-health_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350" y="2232836"/>
            <a:ext cx="10290266" cy="2542363"/>
          </a:xfrm>
        </p:spPr>
        <p:txBody>
          <a:bodyPr wrap="square" anchor="t" anchorCtr="0">
            <a:noAutofit/>
          </a:bodyPr>
          <a:lstStyle/>
          <a:p>
            <a:r>
              <a:rPr lang="en-US" sz="4000" b="1" dirty="0" smtClean="0"/>
              <a:t>Medical devices - Regulatory framework</a:t>
            </a:r>
            <a:r>
              <a:rPr lang="en-US" sz="4000" dirty="0"/>
              <a:t/>
            </a:r>
            <a:br>
              <a:rPr lang="en-US" sz="4000" dirty="0"/>
            </a:br>
            <a:endParaRPr lang="nl-NL" sz="2400" i="1" dirty="0"/>
          </a:p>
        </p:txBody>
      </p:sp>
      <p:sp>
        <p:nvSpPr>
          <p:cNvPr id="7" name="Subtitle 2">
            <a:extLst>
              <a:ext uri="{FF2B5EF4-FFF2-40B4-BE49-F238E27FC236}">
                <a16:creationId xmlns:a16="http://schemas.microsoft.com/office/drawing/2014/main" id="{A8D5A303-5336-9546-842B-396393249F33}"/>
              </a:ext>
            </a:extLst>
          </p:cNvPr>
          <p:cNvSpPr>
            <a:spLocks noGrp="1"/>
          </p:cNvSpPr>
          <p:nvPr>
            <p:ph type="subTitle" idx="1"/>
          </p:nvPr>
        </p:nvSpPr>
        <p:spPr>
          <a:xfrm>
            <a:off x="1071349" y="4868425"/>
            <a:ext cx="10673346" cy="897754"/>
          </a:xfrm>
        </p:spPr>
        <p:txBody>
          <a:bodyPr/>
          <a:lstStyle/>
          <a:p>
            <a:r>
              <a:rPr lang="en-GB" sz="2000" b="1" dirty="0"/>
              <a:t>Training of  members of </a:t>
            </a:r>
            <a:r>
              <a:rPr lang="en-GB" sz="2000" b="1" dirty="0" smtClean="0"/>
              <a:t>Commission’s </a:t>
            </a:r>
            <a:r>
              <a:rPr lang="en-GB" sz="2000" b="1" dirty="0"/>
              <a:t>expert panels on </a:t>
            </a:r>
            <a:br>
              <a:rPr lang="en-GB" sz="2000" b="1" dirty="0"/>
            </a:br>
            <a:r>
              <a:rPr lang="en-GB" sz="2000" b="1" dirty="0"/>
              <a:t>medical devices and </a:t>
            </a:r>
            <a:r>
              <a:rPr lang="en-GB" sz="2000" b="1" i="1" dirty="0"/>
              <a:t>in vitro </a:t>
            </a:r>
            <a:r>
              <a:rPr lang="en-GB" sz="2000" b="1" dirty="0"/>
              <a:t>diagnostic devices (EXPAMED)</a:t>
            </a:r>
          </a:p>
        </p:txBody>
      </p:sp>
    </p:spTree>
    <p:extLst>
      <p:ext uri="{BB962C8B-B14F-4D97-AF65-F5344CB8AC3E}">
        <p14:creationId xmlns:p14="http://schemas.microsoft.com/office/powerpoint/2010/main" val="2588147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190500"/>
            <a:ext cx="11027288" cy="1167077"/>
          </a:xfrm>
        </p:spPr>
        <p:txBody>
          <a:bodyPr anchor="ctr"/>
          <a:lstStyle/>
          <a:p>
            <a:pPr lvl="0">
              <a:spcBef>
                <a:spcPts val="1000"/>
              </a:spcBef>
            </a:pPr>
            <a:r>
              <a:rPr lang="en-US" dirty="0" smtClean="0"/>
              <a:t>Why the revision</a:t>
            </a:r>
            <a:endParaRPr lang="en-US" dirty="0"/>
          </a:p>
        </p:txBody>
      </p:sp>
      <p:sp>
        <p:nvSpPr>
          <p:cNvPr id="2" name="Rectangle 1"/>
          <p:cNvSpPr/>
          <p:nvPr/>
        </p:nvSpPr>
        <p:spPr>
          <a:xfrm>
            <a:off x="864703" y="1653210"/>
            <a:ext cx="10485783" cy="4893647"/>
          </a:xfrm>
          <a:prstGeom prst="rect">
            <a:avLst/>
          </a:prstGeom>
        </p:spPr>
        <p:txBody>
          <a:bodyPr wrap="square">
            <a:spAutoFit/>
          </a:bodyPr>
          <a:lstStyle/>
          <a:p>
            <a:pPr algn="just">
              <a:spcAft>
                <a:spcPts val="0"/>
              </a:spcAft>
              <a:buClr>
                <a:srgbClr val="3166CF"/>
              </a:buClr>
              <a:buFont typeface="Verdana" panose="020B0604030504040204" pitchFamily="34" charset="0"/>
              <a:buChar char="‒"/>
            </a:pPr>
            <a:r>
              <a:rPr lang="en-GB" altLang="en-US" sz="2400" dirty="0" smtClean="0"/>
              <a:t> Adaptation to technological and scientific progress</a:t>
            </a:r>
          </a:p>
          <a:p>
            <a:pPr algn="just">
              <a:spcAft>
                <a:spcPts val="0"/>
              </a:spcAft>
              <a:buClr>
                <a:srgbClr val="3166CF"/>
              </a:buClr>
              <a:buFont typeface="Verdana" panose="020B0604030504040204" pitchFamily="34" charset="0"/>
              <a:buChar char="‒"/>
            </a:pPr>
            <a:endParaRPr lang="en-GB" altLang="en-US" sz="2400" dirty="0" smtClean="0"/>
          </a:p>
          <a:p>
            <a:pPr algn="just">
              <a:spcAft>
                <a:spcPts val="0"/>
              </a:spcAft>
              <a:buClr>
                <a:srgbClr val="3166CF"/>
              </a:buClr>
              <a:buFont typeface="Verdana" panose="020B0604030504040204" pitchFamily="34" charset="0"/>
              <a:buChar char="‒"/>
            </a:pPr>
            <a:r>
              <a:rPr lang="en-GB" sz="2400" dirty="0" smtClean="0"/>
              <a:t> Better </a:t>
            </a:r>
            <a:r>
              <a:rPr lang="en-GB" sz="2400" dirty="0"/>
              <a:t>protection of public health and </a:t>
            </a:r>
            <a:r>
              <a:rPr lang="en-GB" sz="2400" dirty="0" smtClean="0"/>
              <a:t>better patient safety</a:t>
            </a:r>
          </a:p>
          <a:p>
            <a:pPr algn="just">
              <a:spcAft>
                <a:spcPts val="0"/>
              </a:spcAft>
              <a:buClr>
                <a:srgbClr val="3166CF"/>
              </a:buClr>
              <a:buFont typeface="Verdana" panose="020B0604030504040204" pitchFamily="34" charset="0"/>
              <a:buChar char="‒"/>
            </a:pPr>
            <a:endParaRPr lang="en-GB" sz="2400" dirty="0" smtClean="0"/>
          </a:p>
          <a:p>
            <a:pPr algn="just">
              <a:spcAft>
                <a:spcPts val="0"/>
              </a:spcAft>
              <a:buClr>
                <a:srgbClr val="3166CF"/>
              </a:buClr>
              <a:buFont typeface="Verdana" panose="020B0604030504040204" pitchFamily="34" charset="0"/>
              <a:buChar char="‒"/>
            </a:pPr>
            <a:r>
              <a:rPr lang="en-GB" sz="2400" dirty="0" smtClean="0"/>
              <a:t> Legal </a:t>
            </a:r>
            <a:r>
              <a:rPr lang="en-GB" sz="2400" dirty="0"/>
              <a:t>certainty and innovation-friendly </a:t>
            </a:r>
            <a:r>
              <a:rPr lang="en-GB" sz="2400" dirty="0" smtClean="0"/>
              <a:t>environment</a:t>
            </a:r>
          </a:p>
          <a:p>
            <a:pPr algn="just">
              <a:spcAft>
                <a:spcPts val="0"/>
              </a:spcAft>
              <a:buClr>
                <a:srgbClr val="3166CF"/>
              </a:buClr>
              <a:buFont typeface="Verdana" panose="020B0604030504040204" pitchFamily="34" charset="0"/>
              <a:buChar char="‒"/>
            </a:pPr>
            <a:endParaRPr lang="en-GB" sz="2400" dirty="0" smtClean="0"/>
          </a:p>
          <a:p>
            <a:pPr algn="just">
              <a:spcAft>
                <a:spcPts val="0"/>
              </a:spcAft>
              <a:buClr>
                <a:srgbClr val="3166CF"/>
              </a:buClr>
              <a:buFont typeface="Verdana" panose="020B0604030504040204" pitchFamily="34" charset="0"/>
              <a:buChar char="‒"/>
            </a:pPr>
            <a:r>
              <a:rPr lang="en-GB" sz="2400" dirty="0" smtClean="0"/>
              <a:t> More </a:t>
            </a:r>
            <a:r>
              <a:rPr lang="en-GB" sz="2400" dirty="0"/>
              <a:t>transparency and patient </a:t>
            </a:r>
            <a:r>
              <a:rPr lang="en-GB" sz="2400" dirty="0" smtClean="0"/>
              <a:t>empowerment</a:t>
            </a:r>
          </a:p>
          <a:p>
            <a:pPr algn="just">
              <a:spcAft>
                <a:spcPts val="0"/>
              </a:spcAft>
              <a:buClr>
                <a:srgbClr val="3166CF"/>
              </a:buClr>
              <a:buFont typeface="Verdana" panose="020B0604030504040204" pitchFamily="34" charset="0"/>
              <a:buChar char="‒"/>
            </a:pPr>
            <a:endParaRPr lang="en-GB" sz="2400" dirty="0" smtClean="0"/>
          </a:p>
          <a:p>
            <a:pPr algn="just">
              <a:spcAft>
                <a:spcPts val="0"/>
              </a:spcAft>
              <a:buClr>
                <a:srgbClr val="3166CF"/>
              </a:buClr>
              <a:buFont typeface="Verdana" panose="020B0604030504040204" pitchFamily="34" charset="0"/>
              <a:buChar char="‒"/>
            </a:pPr>
            <a:r>
              <a:rPr lang="en-GB" sz="2400" dirty="0" smtClean="0"/>
              <a:t> A </a:t>
            </a:r>
            <a:r>
              <a:rPr lang="en-GB" sz="2400" dirty="0"/>
              <a:t>more European approach</a:t>
            </a:r>
          </a:p>
          <a:p>
            <a:pPr algn="just">
              <a:spcAft>
                <a:spcPts val="0"/>
              </a:spcAft>
              <a:buClr>
                <a:srgbClr val="3166CF"/>
              </a:buClr>
              <a:buFont typeface="Verdana" panose="020B0604030504040204" pitchFamily="34" charset="0"/>
              <a:buChar char="‒"/>
            </a:pPr>
            <a:endParaRPr lang="en-GB" altLang="en-US" sz="2400" dirty="0" smtClean="0"/>
          </a:p>
          <a:p>
            <a:pPr algn="just">
              <a:spcAft>
                <a:spcPts val="0"/>
              </a:spcAft>
              <a:buClr>
                <a:srgbClr val="3166CF"/>
              </a:buClr>
              <a:buFont typeface="Verdana" panose="020B0604030504040204" pitchFamily="34" charset="0"/>
              <a:buChar char="‒"/>
            </a:pPr>
            <a:r>
              <a:rPr lang="en-GB" altLang="en-US" sz="2400" dirty="0" smtClean="0"/>
              <a:t> Restore the trust of the patients and clinicians</a:t>
            </a:r>
            <a:endParaRPr lang="en-GB" altLang="en-US" sz="2400" dirty="0"/>
          </a:p>
          <a:p>
            <a:pPr algn="just">
              <a:spcAft>
                <a:spcPts val="0"/>
              </a:spcAft>
              <a:buClr>
                <a:srgbClr val="3166CF"/>
              </a:buClr>
              <a:buFont typeface="Verdana" panose="020B0604030504040204" pitchFamily="34" charset="0"/>
              <a:buChar char="‒"/>
            </a:pPr>
            <a:endParaRPr lang="en-GB" altLang="en-US" sz="2400" dirty="0"/>
          </a:p>
          <a:p>
            <a:pPr algn="just">
              <a:spcAft>
                <a:spcPts val="0"/>
              </a:spcAft>
              <a:buClr>
                <a:srgbClr val="3166CF"/>
              </a:buClr>
            </a:pPr>
            <a:r>
              <a:rPr lang="en-GB" altLang="en-US" sz="2400" dirty="0" smtClean="0"/>
              <a:t>The implications of going from Directives to Regulations</a:t>
            </a:r>
            <a:endParaRPr lang="en-GB" altLang="en-US"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2287" y="1881807"/>
            <a:ext cx="1390968" cy="13604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322287" y="4613526"/>
            <a:ext cx="1404156" cy="1296144"/>
          </a:xfrm>
          <a:prstGeom prst="rect">
            <a:avLst/>
          </a:prstGeom>
        </p:spPr>
      </p:pic>
      <p:pic>
        <p:nvPicPr>
          <p:cNvPr id="7" name="Picture 6"/>
          <p:cNvPicPr>
            <a:picLocks noChangeAspect="1"/>
          </p:cNvPicPr>
          <p:nvPr/>
        </p:nvPicPr>
        <p:blipFill rotWithShape="1">
          <a:blip r:embed="rId5"/>
          <a:srcRect l="9640" r="14619"/>
          <a:stretch/>
        </p:blipFill>
        <p:spPr>
          <a:xfrm>
            <a:off x="10345057" y="3349075"/>
            <a:ext cx="1381386" cy="1162799"/>
          </a:xfrm>
          <a:prstGeom prst="rect">
            <a:avLst/>
          </a:prstGeom>
          <a:ln>
            <a:solidFill>
              <a:srgbClr val="002060"/>
            </a:solidFill>
          </a:ln>
        </p:spPr>
      </p:pic>
    </p:spTree>
    <p:extLst>
      <p:ext uri="{BB962C8B-B14F-4D97-AF65-F5344CB8AC3E}">
        <p14:creationId xmlns:p14="http://schemas.microsoft.com/office/powerpoint/2010/main" val="1758428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190500"/>
            <a:ext cx="11027288" cy="1167077"/>
          </a:xfrm>
        </p:spPr>
        <p:txBody>
          <a:bodyPr anchor="ctr"/>
          <a:lstStyle/>
          <a:p>
            <a:pPr lvl="0">
              <a:spcBef>
                <a:spcPts val="1000"/>
              </a:spcBef>
            </a:pPr>
            <a:r>
              <a:rPr lang="en-US" dirty="0" smtClean="0"/>
              <a:t>Main new regulatory elements and key objectives</a:t>
            </a:r>
            <a:endParaRPr lang="en-US" dirty="0"/>
          </a:p>
        </p:txBody>
      </p:sp>
      <p:sp>
        <p:nvSpPr>
          <p:cNvPr id="2" name="Rectangle 1"/>
          <p:cNvSpPr/>
          <p:nvPr/>
        </p:nvSpPr>
        <p:spPr>
          <a:xfrm>
            <a:off x="864703" y="1653210"/>
            <a:ext cx="10485783" cy="5262979"/>
          </a:xfrm>
          <a:prstGeom prst="rect">
            <a:avLst/>
          </a:prstGeom>
        </p:spPr>
        <p:txBody>
          <a:bodyPr wrap="square">
            <a:spAutoFit/>
          </a:bodyPr>
          <a:lstStyle/>
          <a:p>
            <a:pPr algn="just">
              <a:buClr>
                <a:srgbClr val="3166CF"/>
              </a:buClr>
              <a:buFont typeface="Verdana" panose="020B0604030504040204" pitchFamily="34" charset="0"/>
              <a:buChar char="‒"/>
            </a:pPr>
            <a:r>
              <a:rPr lang="en-US" altLang="en-US" sz="2400" dirty="0" smtClean="0"/>
              <a:t> </a:t>
            </a:r>
            <a:r>
              <a:rPr lang="en-US" altLang="en-US" sz="2400" dirty="0"/>
              <a:t>Reinforcement of the rules on generation of clinical evidence</a:t>
            </a:r>
          </a:p>
          <a:p>
            <a:pPr algn="just">
              <a:spcAft>
                <a:spcPts val="0"/>
              </a:spcAft>
              <a:buClr>
                <a:srgbClr val="3166CF"/>
              </a:buClr>
              <a:buFont typeface="Verdana" panose="020B0604030504040204" pitchFamily="34" charset="0"/>
              <a:buChar char="‒"/>
            </a:pPr>
            <a:r>
              <a:rPr lang="en-US" altLang="en-US" sz="2400" dirty="0" smtClean="0"/>
              <a:t> Stricter </a:t>
            </a:r>
            <a:r>
              <a:rPr lang="en-US" altLang="en-US" sz="2400" dirty="0"/>
              <a:t>pre-market control of </a:t>
            </a:r>
            <a:r>
              <a:rPr lang="en-US" altLang="en-US" sz="2400" dirty="0" smtClean="0"/>
              <a:t>certain high-risk </a:t>
            </a:r>
            <a:r>
              <a:rPr lang="en-US" altLang="en-US" sz="2400" dirty="0"/>
              <a:t>devices with the involvement of a pool of experts at EU </a:t>
            </a:r>
            <a:r>
              <a:rPr lang="en-US" altLang="en-US" sz="2400" dirty="0" smtClean="0"/>
              <a:t>level</a:t>
            </a:r>
            <a:endParaRPr lang="en-US" altLang="en-US" sz="2400" dirty="0"/>
          </a:p>
          <a:p>
            <a:pPr algn="just">
              <a:spcAft>
                <a:spcPts val="0"/>
              </a:spcAft>
              <a:buClr>
                <a:srgbClr val="3166CF"/>
              </a:buClr>
              <a:buFont typeface="Verdana" panose="020B0604030504040204" pitchFamily="34" charset="0"/>
              <a:buChar char="‒"/>
            </a:pPr>
            <a:r>
              <a:rPr lang="en-US" altLang="en-US" sz="2400" dirty="0" smtClean="0"/>
              <a:t> Inclusion </a:t>
            </a:r>
            <a:r>
              <a:rPr lang="en-US" altLang="en-US" sz="2400" dirty="0"/>
              <a:t>of certain aesthetic devices within the </a:t>
            </a:r>
            <a:r>
              <a:rPr lang="en-US" altLang="en-US" sz="2400" dirty="0" smtClean="0"/>
              <a:t>scope</a:t>
            </a:r>
            <a:endParaRPr lang="en-US" altLang="en-US" sz="2400" dirty="0"/>
          </a:p>
          <a:p>
            <a:pPr algn="just">
              <a:spcAft>
                <a:spcPts val="0"/>
              </a:spcAft>
              <a:buClr>
                <a:srgbClr val="3166CF"/>
              </a:buClr>
              <a:buFont typeface="Verdana" panose="020B0604030504040204" pitchFamily="34" charset="0"/>
              <a:buChar char="‒"/>
            </a:pPr>
            <a:r>
              <a:rPr lang="en-US" altLang="en-US" sz="2400" dirty="0" smtClean="0"/>
              <a:t> Reinforced </a:t>
            </a:r>
            <a:r>
              <a:rPr lang="en-US" altLang="en-US" sz="2400" dirty="0"/>
              <a:t>designation and oversight processes of notified bodies.</a:t>
            </a:r>
          </a:p>
          <a:p>
            <a:pPr algn="just">
              <a:spcAft>
                <a:spcPts val="0"/>
              </a:spcAft>
              <a:buClr>
                <a:srgbClr val="3166CF"/>
              </a:buClr>
              <a:buFont typeface="Verdana" panose="020B0604030504040204" pitchFamily="34" charset="0"/>
              <a:buChar char="‒"/>
            </a:pPr>
            <a:r>
              <a:rPr lang="en-US" altLang="en-US" sz="2400" dirty="0" smtClean="0"/>
              <a:t> New </a:t>
            </a:r>
            <a:r>
              <a:rPr lang="en-US" altLang="en-US" sz="2400" dirty="0"/>
              <a:t>classification system for IVDs </a:t>
            </a:r>
            <a:r>
              <a:rPr lang="en-US" altLang="en-US" sz="2400" dirty="0" smtClean="0"/>
              <a:t>– 80% </a:t>
            </a:r>
            <a:r>
              <a:rPr lang="en-US" altLang="en-US" sz="2400" dirty="0"/>
              <a:t>of </a:t>
            </a:r>
            <a:r>
              <a:rPr lang="en-US" altLang="en-US" sz="2400" dirty="0" smtClean="0"/>
              <a:t>IVDs now </a:t>
            </a:r>
            <a:r>
              <a:rPr lang="en-US" altLang="en-US" sz="2400" dirty="0"/>
              <a:t>to be assessed by a Notified </a:t>
            </a:r>
            <a:r>
              <a:rPr lang="en-US" altLang="en-US" sz="2400" dirty="0" smtClean="0"/>
              <a:t>Body</a:t>
            </a:r>
            <a:endParaRPr lang="en-US" altLang="en-US" sz="2400" dirty="0"/>
          </a:p>
          <a:p>
            <a:pPr algn="just">
              <a:spcAft>
                <a:spcPts val="0"/>
              </a:spcAft>
              <a:buClr>
                <a:srgbClr val="3166CF"/>
              </a:buClr>
              <a:buFont typeface="Verdana" panose="020B0604030504040204" pitchFamily="34" charset="0"/>
              <a:buChar char="‒"/>
            </a:pPr>
            <a:r>
              <a:rPr lang="en-US" altLang="en-US" sz="2400" dirty="0" smtClean="0"/>
              <a:t> Stricter </a:t>
            </a:r>
            <a:r>
              <a:rPr lang="en-US" altLang="en-US" sz="2400" dirty="0"/>
              <a:t>requirements related to the use of hazardous substances for certain devices</a:t>
            </a:r>
          </a:p>
          <a:p>
            <a:pPr algn="just">
              <a:spcAft>
                <a:spcPts val="0"/>
              </a:spcAft>
              <a:buClr>
                <a:srgbClr val="3166CF"/>
              </a:buClr>
              <a:buFont typeface="Verdana" panose="020B0604030504040204" pitchFamily="34" charset="0"/>
              <a:buChar char="‒"/>
            </a:pPr>
            <a:r>
              <a:rPr lang="en-US" altLang="en-US" sz="2400" dirty="0" smtClean="0"/>
              <a:t> Introduction </a:t>
            </a:r>
            <a:r>
              <a:rPr lang="en-US" altLang="en-US" sz="2400" dirty="0"/>
              <a:t>of a UDI </a:t>
            </a:r>
            <a:r>
              <a:rPr lang="en-US" altLang="en-US" sz="2400" dirty="0" smtClean="0"/>
              <a:t>system</a:t>
            </a:r>
          </a:p>
          <a:p>
            <a:pPr algn="just">
              <a:spcAft>
                <a:spcPts val="0"/>
              </a:spcAft>
              <a:buClr>
                <a:srgbClr val="3166CF"/>
              </a:buClr>
              <a:buFont typeface="Verdana" panose="020B0604030504040204" pitchFamily="34" charset="0"/>
              <a:buChar char="‒"/>
            </a:pPr>
            <a:r>
              <a:rPr lang="en-US" altLang="en-US" sz="2400" dirty="0" smtClean="0"/>
              <a:t> Strengthening </a:t>
            </a:r>
            <a:r>
              <a:rPr lang="en-US" altLang="en-US" sz="2400" dirty="0"/>
              <a:t>of post-market surveillance </a:t>
            </a:r>
            <a:r>
              <a:rPr lang="en-US" altLang="en-US" sz="2400" dirty="0" smtClean="0"/>
              <a:t>for </a:t>
            </a:r>
            <a:r>
              <a:rPr lang="en-US" altLang="en-US" sz="2400" dirty="0"/>
              <a:t>manufacturers</a:t>
            </a:r>
            <a:endParaRPr lang="en-US" altLang="en-US" sz="2400" dirty="0" smtClean="0"/>
          </a:p>
          <a:p>
            <a:pPr algn="just">
              <a:buClr>
                <a:srgbClr val="3166CF"/>
              </a:buClr>
              <a:buFont typeface="Verdana" panose="020B0604030504040204" pitchFamily="34" charset="0"/>
              <a:buChar char="‒"/>
            </a:pPr>
            <a:r>
              <a:rPr lang="en-US" altLang="en-US" sz="2400" dirty="0" smtClean="0"/>
              <a:t> Stricter </a:t>
            </a:r>
            <a:r>
              <a:rPr lang="en-US" altLang="en-US" sz="2400" dirty="0"/>
              <a:t>rules for "substance-based" devices</a:t>
            </a:r>
          </a:p>
          <a:p>
            <a:pPr algn="just">
              <a:spcAft>
                <a:spcPts val="0"/>
              </a:spcAft>
              <a:buClr>
                <a:srgbClr val="3166CF"/>
              </a:buClr>
              <a:buFont typeface="Verdana" panose="020B0604030504040204" pitchFamily="34" charset="0"/>
              <a:buChar char="‒"/>
            </a:pPr>
            <a:endParaRPr lang="en-US" altLang="en-US" sz="2400" dirty="0" smtClean="0"/>
          </a:p>
          <a:p>
            <a:pPr algn="just">
              <a:spcAft>
                <a:spcPts val="0"/>
              </a:spcAft>
              <a:buClr>
                <a:srgbClr val="3166CF"/>
              </a:buClr>
              <a:buFont typeface="Verdana" panose="020B0604030504040204" pitchFamily="34" charset="0"/>
              <a:buChar char="‒"/>
            </a:pPr>
            <a:endParaRPr lang="en-US" altLang="en-US" sz="2400" dirty="0"/>
          </a:p>
        </p:txBody>
      </p:sp>
    </p:spTree>
    <p:extLst>
      <p:ext uri="{BB962C8B-B14F-4D97-AF65-F5344CB8AC3E}">
        <p14:creationId xmlns:p14="http://schemas.microsoft.com/office/powerpoint/2010/main" val="939790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190500"/>
            <a:ext cx="11027288" cy="1167077"/>
          </a:xfrm>
        </p:spPr>
        <p:txBody>
          <a:bodyPr anchor="ctr"/>
          <a:lstStyle/>
          <a:p>
            <a:pPr lvl="0">
              <a:spcBef>
                <a:spcPts val="1000"/>
              </a:spcBef>
            </a:pPr>
            <a:r>
              <a:rPr lang="en-US" dirty="0"/>
              <a:t>Transitional </a:t>
            </a:r>
            <a:r>
              <a:rPr lang="en-US" dirty="0" smtClean="0"/>
              <a:t>periods</a:t>
            </a:r>
            <a:endParaRPr lang="en-US" dirty="0"/>
          </a:p>
        </p:txBody>
      </p:sp>
      <p:sp>
        <p:nvSpPr>
          <p:cNvPr id="2" name="Rounded Rectangle 1"/>
          <p:cNvSpPr/>
          <p:nvPr/>
        </p:nvSpPr>
        <p:spPr>
          <a:xfrm>
            <a:off x="2017646" y="3001619"/>
            <a:ext cx="2405270" cy="121257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E" sz="2000" dirty="0" smtClean="0">
                <a:solidFill>
                  <a:schemeClr val="tx1"/>
                </a:solidFill>
                <a:latin typeface="Bookman Old Style" panose="02050604050505020204" pitchFamily="18" charset="0"/>
              </a:rPr>
              <a:t>Entry into force of the Regulations</a:t>
            </a:r>
            <a:endParaRPr lang="en-US" sz="2000" dirty="0">
              <a:solidFill>
                <a:schemeClr val="tx1"/>
              </a:solidFill>
              <a:latin typeface="Bookman Old Style" panose="02050604050505020204" pitchFamily="18" charset="0"/>
            </a:endParaRPr>
          </a:p>
        </p:txBody>
      </p:sp>
      <p:sp>
        <p:nvSpPr>
          <p:cNvPr id="10" name="Rounded Rectangle 9"/>
          <p:cNvSpPr/>
          <p:nvPr/>
        </p:nvSpPr>
        <p:spPr>
          <a:xfrm>
            <a:off x="5325720" y="2991680"/>
            <a:ext cx="2405270" cy="121257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E" sz="2000" dirty="0" smtClean="0">
                <a:solidFill>
                  <a:schemeClr val="tx1"/>
                </a:solidFill>
                <a:latin typeface="Bookman Old Style" panose="02050604050505020204" pitchFamily="18" charset="0"/>
              </a:rPr>
              <a:t>Full application of MDR</a:t>
            </a:r>
            <a:endParaRPr lang="en-US" sz="2000" dirty="0">
              <a:solidFill>
                <a:schemeClr val="tx1"/>
              </a:solidFill>
              <a:latin typeface="Bookman Old Style" panose="02050604050505020204" pitchFamily="18" charset="0"/>
            </a:endParaRPr>
          </a:p>
        </p:txBody>
      </p:sp>
      <p:sp>
        <p:nvSpPr>
          <p:cNvPr id="11" name="Rounded Rectangle 10"/>
          <p:cNvSpPr/>
          <p:nvPr/>
        </p:nvSpPr>
        <p:spPr>
          <a:xfrm>
            <a:off x="8633794" y="3001619"/>
            <a:ext cx="2405270" cy="121257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E" sz="2000" dirty="0" smtClean="0">
                <a:solidFill>
                  <a:schemeClr val="tx1"/>
                </a:solidFill>
                <a:latin typeface="Bookman Old Style" panose="02050604050505020204" pitchFamily="18" charset="0"/>
              </a:rPr>
              <a:t>Full application of IVDR</a:t>
            </a:r>
            <a:endParaRPr lang="en-US" sz="2000" dirty="0">
              <a:solidFill>
                <a:schemeClr val="tx1"/>
              </a:solidFill>
              <a:latin typeface="Bookman Old Style" panose="02050604050505020204" pitchFamily="18" charset="0"/>
            </a:endParaRPr>
          </a:p>
        </p:txBody>
      </p:sp>
      <p:sp>
        <p:nvSpPr>
          <p:cNvPr id="3" name="Rectangle 2"/>
          <p:cNvSpPr/>
          <p:nvPr/>
        </p:nvSpPr>
        <p:spPr>
          <a:xfrm>
            <a:off x="2017646" y="1916212"/>
            <a:ext cx="2405270" cy="4174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b="1" dirty="0" smtClean="0"/>
              <a:t>25 May 2017</a:t>
            </a:r>
            <a:endParaRPr lang="en-US" b="1" dirty="0"/>
          </a:p>
        </p:txBody>
      </p:sp>
      <p:sp>
        <p:nvSpPr>
          <p:cNvPr id="17" name="Rectangle 16"/>
          <p:cNvSpPr/>
          <p:nvPr/>
        </p:nvSpPr>
        <p:spPr>
          <a:xfrm>
            <a:off x="5325720" y="1916211"/>
            <a:ext cx="2405270" cy="4174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b="1" dirty="0" smtClean="0"/>
              <a:t>26 May 2021</a:t>
            </a:r>
            <a:endParaRPr lang="en-US" b="1" dirty="0"/>
          </a:p>
        </p:txBody>
      </p:sp>
      <p:sp>
        <p:nvSpPr>
          <p:cNvPr id="18" name="Rectangle 17"/>
          <p:cNvSpPr/>
          <p:nvPr/>
        </p:nvSpPr>
        <p:spPr>
          <a:xfrm>
            <a:off x="8633794" y="1916210"/>
            <a:ext cx="2405270" cy="4174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b="1" dirty="0" smtClean="0"/>
              <a:t>26 May 2022</a:t>
            </a:r>
            <a:endParaRPr lang="en-US" b="1" dirty="0"/>
          </a:p>
        </p:txBody>
      </p:sp>
      <p:sp>
        <p:nvSpPr>
          <p:cNvPr id="4" name="Rectangle 3"/>
          <p:cNvSpPr/>
          <p:nvPr/>
        </p:nvSpPr>
        <p:spPr>
          <a:xfrm>
            <a:off x="672548" y="4996214"/>
            <a:ext cx="5648739" cy="1477328"/>
          </a:xfrm>
          <a:prstGeom prst="rect">
            <a:avLst/>
          </a:prstGeom>
        </p:spPr>
        <p:txBody>
          <a:bodyPr wrap="square">
            <a:spAutoFit/>
          </a:bodyPr>
          <a:lstStyle/>
          <a:p>
            <a:pPr algn="just">
              <a:spcAft>
                <a:spcPts val="0"/>
              </a:spcAft>
              <a:buClr>
                <a:srgbClr val="3166CF"/>
              </a:buClr>
              <a:buFont typeface="Verdana" panose="020B0604030504040204" pitchFamily="34" charset="0"/>
              <a:buChar char="‒"/>
            </a:pPr>
            <a:r>
              <a:rPr lang="en-GB" altLang="en-US" dirty="0"/>
              <a:t> 26 May 2025: Maximum period of validity of certificates issued under current Directives</a:t>
            </a:r>
          </a:p>
          <a:p>
            <a:pPr algn="just">
              <a:spcAft>
                <a:spcPts val="0"/>
              </a:spcAft>
              <a:buClr>
                <a:srgbClr val="3166CF"/>
              </a:buClr>
              <a:buFont typeface="Verdana" panose="020B0604030504040204" pitchFamily="34" charset="0"/>
              <a:buChar char="‒"/>
            </a:pPr>
            <a:endParaRPr lang="en-GB" altLang="en-US" dirty="0"/>
          </a:p>
          <a:p>
            <a:pPr algn="just">
              <a:spcAft>
                <a:spcPts val="0"/>
              </a:spcAft>
              <a:buClr>
                <a:srgbClr val="3166CF"/>
              </a:buClr>
              <a:buFont typeface="Verdana" panose="020B0604030504040204" pitchFamily="34" charset="0"/>
              <a:buChar char="‒"/>
            </a:pPr>
            <a:r>
              <a:rPr lang="en-GB" altLang="en-US" dirty="0"/>
              <a:t> 26 May 2026: Making available of devices placed on the market pursuant to current Directives</a:t>
            </a:r>
          </a:p>
        </p:txBody>
      </p:sp>
    </p:spTree>
    <p:extLst>
      <p:ext uri="{BB962C8B-B14F-4D97-AF65-F5344CB8AC3E}">
        <p14:creationId xmlns:p14="http://schemas.microsoft.com/office/powerpoint/2010/main" val="4165667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190500"/>
            <a:ext cx="11027288" cy="1167077"/>
          </a:xfrm>
        </p:spPr>
        <p:txBody>
          <a:bodyPr anchor="ctr"/>
          <a:lstStyle/>
          <a:p>
            <a:pPr lvl="0">
              <a:spcBef>
                <a:spcPts val="1000"/>
              </a:spcBef>
            </a:pPr>
            <a:r>
              <a:rPr lang="en-US" dirty="0"/>
              <a:t>The European governance map for MD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701" y="1364287"/>
            <a:ext cx="9299069" cy="4867551"/>
          </a:xfrm>
          <a:prstGeom prst="rect">
            <a:avLst/>
          </a:prstGeom>
        </p:spPr>
      </p:pic>
    </p:spTree>
    <p:extLst>
      <p:ext uri="{BB962C8B-B14F-4D97-AF65-F5344CB8AC3E}">
        <p14:creationId xmlns:p14="http://schemas.microsoft.com/office/powerpoint/2010/main" val="3717209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190500"/>
            <a:ext cx="11027288" cy="1167077"/>
          </a:xfrm>
        </p:spPr>
        <p:txBody>
          <a:bodyPr anchor="ctr"/>
          <a:lstStyle/>
          <a:p>
            <a:pPr lvl="0">
              <a:spcBef>
                <a:spcPts val="1000"/>
              </a:spcBef>
            </a:pPr>
            <a:r>
              <a:rPr lang="en-US" dirty="0" smtClean="0"/>
              <a:t>Medical Devices Coordination Group</a:t>
            </a:r>
            <a:endParaRPr lang="en-US" dirty="0"/>
          </a:p>
        </p:txBody>
      </p:sp>
      <p:pic>
        <p:nvPicPr>
          <p:cNvPr id="2" name="Picture 1"/>
          <p:cNvPicPr>
            <a:picLocks noChangeAspect="1"/>
          </p:cNvPicPr>
          <p:nvPr/>
        </p:nvPicPr>
        <p:blipFill>
          <a:blip r:embed="rId3"/>
          <a:stretch>
            <a:fillRect/>
          </a:stretch>
        </p:blipFill>
        <p:spPr>
          <a:xfrm>
            <a:off x="1109867" y="1043610"/>
            <a:ext cx="10572333" cy="5724939"/>
          </a:xfrm>
          <a:prstGeom prst="rect">
            <a:avLst/>
          </a:prstGeom>
        </p:spPr>
      </p:pic>
    </p:spTree>
    <p:extLst>
      <p:ext uri="{BB962C8B-B14F-4D97-AF65-F5344CB8AC3E}">
        <p14:creationId xmlns:p14="http://schemas.microsoft.com/office/powerpoint/2010/main" val="3653242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422787" y="35538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22787" y="4330988"/>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422787" y="5088529"/>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422787" y="5863311"/>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1233272" y="436517"/>
            <a:ext cx="616790" cy="5935879"/>
            <a:chOff x="1233272" y="466343"/>
            <a:chExt cx="616790" cy="5935879"/>
          </a:xfrm>
          <a:solidFill>
            <a:srgbClr val="002060"/>
          </a:solidFill>
        </p:grpSpPr>
        <p:sp>
          <p:nvSpPr>
            <p:cNvPr id="12" name="Oval 11"/>
            <p:cNvSpPr/>
            <p:nvPr/>
          </p:nvSpPr>
          <p:spPr>
            <a:xfrm>
              <a:off x="1254640" y="46634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13" name="Oval 12"/>
            <p:cNvSpPr/>
            <p:nvPr/>
          </p:nvSpPr>
          <p:spPr>
            <a:xfrm>
              <a:off x="1254640" y="1231302"/>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14" name="Oval 13"/>
            <p:cNvSpPr/>
            <p:nvPr/>
          </p:nvSpPr>
          <p:spPr>
            <a:xfrm>
              <a:off x="1265272" y="1996261"/>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sp>
          <p:nvSpPr>
            <p:cNvPr id="15" name="Oval 14"/>
            <p:cNvSpPr/>
            <p:nvPr/>
          </p:nvSpPr>
          <p:spPr>
            <a:xfrm>
              <a:off x="1233272" y="2759408"/>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16" name="Oval 15"/>
            <p:cNvSpPr/>
            <p:nvPr/>
          </p:nvSpPr>
          <p:spPr>
            <a:xfrm>
              <a:off x="1233272" y="3524367"/>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17" name="Oval 16"/>
            <p:cNvSpPr/>
            <p:nvPr/>
          </p:nvSpPr>
          <p:spPr>
            <a:xfrm>
              <a:off x="1243904" y="4289326"/>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18" name="Oval 17"/>
            <p:cNvSpPr/>
            <p:nvPr/>
          </p:nvSpPr>
          <p:spPr>
            <a:xfrm>
              <a:off x="1233272" y="505247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7</a:t>
              </a:r>
            </a:p>
          </p:txBody>
        </p:sp>
        <p:sp>
          <p:nvSpPr>
            <p:cNvPr id="19" name="Oval 18"/>
            <p:cNvSpPr/>
            <p:nvPr/>
          </p:nvSpPr>
          <p:spPr>
            <a:xfrm>
              <a:off x="1243904" y="581743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8</a:t>
              </a:r>
            </a:p>
          </p:txBody>
        </p:sp>
      </p:gr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4" name="Text Placeholder 4"/>
          <p:cNvSpPr txBox="1">
            <a:spLocks/>
          </p:cNvSpPr>
          <p:nvPr/>
        </p:nvSpPr>
        <p:spPr>
          <a:xfrm>
            <a:off x="2025500" y="5125585"/>
            <a:ext cx="7089003" cy="492453"/>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solidFill>
                  <a:schemeClr val="bg1">
                    <a:lumMod val="75000"/>
                  </a:schemeClr>
                </a:solidFill>
              </a:rPr>
              <a:t>Market-Surveillance</a:t>
            </a:r>
            <a:endParaRPr lang="en-US" dirty="0">
              <a:solidFill>
                <a:schemeClr val="bg1">
                  <a:lumMod val="75000"/>
                </a:schemeClr>
              </a:solidFill>
            </a:endParaRPr>
          </a:p>
        </p:txBody>
      </p:sp>
      <p:sp>
        <p:nvSpPr>
          <p:cNvPr id="5" name="Text Placeholder 5"/>
          <p:cNvSpPr txBox="1">
            <a:spLocks/>
          </p:cNvSpPr>
          <p:nvPr/>
        </p:nvSpPr>
        <p:spPr>
          <a:xfrm>
            <a:off x="2025501" y="546893"/>
            <a:ext cx="5391299" cy="43842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chemeClr val="bg1">
                    <a:lumMod val="75000"/>
                  </a:schemeClr>
                </a:solidFill>
              </a:rPr>
              <a:t>Introduction</a:t>
            </a:r>
            <a:endParaRPr lang="en-GB" strike="sngStrike" dirty="0">
              <a:solidFill>
                <a:schemeClr val="bg1">
                  <a:lumMod val="75000"/>
                </a:schemeClr>
              </a:solidFill>
            </a:endParaRP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Conformity assessment</a:t>
            </a:r>
          </a:p>
        </p:txBody>
      </p:sp>
      <p:sp>
        <p:nvSpPr>
          <p:cNvPr id="7" name="Text Placeholder 8"/>
          <p:cNvSpPr txBox="1">
            <a:spLocks/>
          </p:cNvSpPr>
          <p:nvPr/>
        </p:nvSpPr>
        <p:spPr>
          <a:xfrm>
            <a:off x="2025501" y="1323423"/>
            <a:ext cx="6295539"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chemeClr val="bg2">
                    <a:lumMod val="10000"/>
                  </a:schemeClr>
                </a:solidFill>
              </a:rPr>
              <a:t>Qualification and classification</a:t>
            </a:r>
            <a:endParaRPr lang="en-GB" dirty="0">
              <a:solidFill>
                <a:schemeClr val="bg2">
                  <a:lumMod val="10000"/>
                </a:schemeClr>
              </a:solidFill>
            </a:endParaRPr>
          </a:p>
        </p:txBody>
      </p:sp>
      <p:sp>
        <p:nvSpPr>
          <p:cNvPr id="8" name="Text Placeholder 8"/>
          <p:cNvSpPr txBox="1">
            <a:spLocks/>
          </p:cNvSpPr>
          <p:nvPr/>
        </p:nvSpPr>
        <p:spPr>
          <a:xfrm>
            <a:off x="2025501" y="2055595"/>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lumMod val="75000"/>
                  </a:schemeClr>
                </a:solidFill>
              </a:rPr>
              <a:t>Clinical investigation and evaluation</a:t>
            </a:r>
          </a:p>
        </p:txBody>
      </p:sp>
      <p:sp>
        <p:nvSpPr>
          <p:cNvPr id="9" name="Text Placeholder 7"/>
          <p:cNvSpPr txBox="1">
            <a:spLocks/>
          </p:cNvSpPr>
          <p:nvPr/>
        </p:nvSpPr>
        <p:spPr>
          <a:xfrm>
            <a:off x="2025500" y="3645189"/>
            <a:ext cx="9901107" cy="350009"/>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Post-Market surveillance</a:t>
            </a:r>
          </a:p>
        </p:txBody>
      </p:sp>
      <p:sp>
        <p:nvSpPr>
          <p:cNvPr id="10" name="Text Placeholder 7"/>
          <p:cNvSpPr txBox="1">
            <a:spLocks/>
          </p:cNvSpPr>
          <p:nvPr/>
        </p:nvSpPr>
        <p:spPr>
          <a:xfrm>
            <a:off x="2025501" y="4356205"/>
            <a:ext cx="9989290" cy="482347"/>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Vigilance</a:t>
            </a:r>
          </a:p>
        </p:txBody>
      </p:sp>
      <p:sp>
        <p:nvSpPr>
          <p:cNvPr id="11" name="Text Placeholder 4"/>
          <p:cNvSpPr txBox="1">
            <a:spLocks/>
          </p:cNvSpPr>
          <p:nvPr/>
        </p:nvSpPr>
        <p:spPr>
          <a:xfrm>
            <a:off x="2025501" y="5881921"/>
            <a:ext cx="5204639" cy="456233"/>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lumMod val="75000"/>
                  </a:schemeClr>
                </a:solidFill>
              </a:rPr>
              <a:t>Other relevant aspects</a:t>
            </a:r>
          </a:p>
        </p:txBody>
      </p:sp>
    </p:spTree>
    <p:extLst>
      <p:ext uri="{BB962C8B-B14F-4D97-AF65-F5344CB8AC3E}">
        <p14:creationId xmlns:p14="http://schemas.microsoft.com/office/powerpoint/2010/main" val="1129856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1" y="575220"/>
            <a:ext cx="10946295" cy="782357"/>
          </a:xfrm>
        </p:spPr>
        <p:txBody>
          <a:bodyPr/>
          <a:lstStyle/>
          <a:p>
            <a:r>
              <a:rPr lang="en-US" dirty="0"/>
              <a:t>Why </a:t>
            </a:r>
            <a:r>
              <a:rPr lang="en-US" dirty="0" smtClean="0"/>
              <a:t>are </a:t>
            </a:r>
            <a:r>
              <a:rPr lang="en-US" dirty="0"/>
              <a:t>qualification and classification important?</a:t>
            </a:r>
          </a:p>
        </p:txBody>
      </p:sp>
      <p:sp>
        <p:nvSpPr>
          <p:cNvPr id="3" name="Content Placeholder 2"/>
          <p:cNvSpPr>
            <a:spLocks noGrp="1"/>
          </p:cNvSpPr>
          <p:nvPr>
            <p:ph idx="1"/>
          </p:nvPr>
        </p:nvSpPr>
        <p:spPr/>
        <p:txBody>
          <a:bodyPr/>
          <a:lstStyle/>
          <a:p>
            <a:pPr marL="0" algn="just">
              <a:spcAft>
                <a:spcPts val="0"/>
              </a:spcAft>
              <a:buClr>
                <a:srgbClr val="3166CF"/>
              </a:buClr>
              <a:buFont typeface="Verdana" panose="020B0604030504040204" pitchFamily="34" charset="0"/>
              <a:buChar char="‒"/>
            </a:pPr>
            <a:r>
              <a:rPr lang="en-US" dirty="0"/>
              <a:t>Level and </a:t>
            </a:r>
            <a:r>
              <a:rPr lang="en-US" dirty="0" smtClean="0"/>
              <a:t>“strength” </a:t>
            </a:r>
            <a:r>
              <a:rPr lang="en-US" dirty="0"/>
              <a:t>of clinical data</a:t>
            </a:r>
          </a:p>
          <a:p>
            <a:pPr marL="0" algn="just">
              <a:spcAft>
                <a:spcPts val="0"/>
              </a:spcAft>
              <a:buClr>
                <a:srgbClr val="3166CF"/>
              </a:buClr>
              <a:buFont typeface="Verdana" panose="020B0604030504040204" pitchFamily="34" charset="0"/>
              <a:buChar char="‒"/>
            </a:pPr>
            <a:r>
              <a:rPr lang="en-US" dirty="0"/>
              <a:t>Specific consultation procedures</a:t>
            </a:r>
          </a:p>
          <a:p>
            <a:pPr marL="914400" lvl="3" indent="-342900" algn="just">
              <a:spcBef>
                <a:spcPts val="0"/>
              </a:spcBef>
              <a:spcAft>
                <a:spcPts val="0"/>
              </a:spcAft>
              <a:buClr>
                <a:srgbClr val="3166CF"/>
              </a:buClr>
            </a:pPr>
            <a:r>
              <a:rPr lang="en-US" sz="2400" dirty="0" smtClean="0"/>
              <a:t>CECP/PECP</a:t>
            </a:r>
            <a:endParaRPr lang="en-US" sz="2400" dirty="0"/>
          </a:p>
          <a:p>
            <a:pPr marL="914400" lvl="3" indent="-342900" algn="just">
              <a:spcBef>
                <a:spcPts val="0"/>
              </a:spcBef>
              <a:spcAft>
                <a:spcPts val="0"/>
              </a:spcAft>
              <a:buClr>
                <a:srgbClr val="3166CF"/>
              </a:buClr>
            </a:pPr>
            <a:r>
              <a:rPr lang="en-US" sz="2400" dirty="0" smtClean="0"/>
              <a:t>Consultation for ancillary medicinal substances</a:t>
            </a:r>
            <a:endParaRPr lang="en-US" sz="2400" dirty="0"/>
          </a:p>
          <a:p>
            <a:pPr marL="914400" lvl="3" indent="-342900" algn="just">
              <a:spcBef>
                <a:spcPts val="0"/>
              </a:spcBef>
              <a:spcAft>
                <a:spcPts val="0"/>
              </a:spcAft>
              <a:buClr>
                <a:srgbClr val="3166CF"/>
              </a:buClr>
            </a:pPr>
            <a:r>
              <a:rPr lang="en-US" sz="2400" dirty="0"/>
              <a:t>Consultation for </a:t>
            </a:r>
            <a:r>
              <a:rPr lang="en-US" sz="2400" dirty="0" smtClean="0"/>
              <a:t>tissues &amp; cells</a:t>
            </a:r>
            <a:endParaRPr lang="en-US" sz="2400" dirty="0"/>
          </a:p>
          <a:p>
            <a:pPr marL="914400" lvl="3" indent="-342900" algn="just">
              <a:spcBef>
                <a:spcPts val="0"/>
              </a:spcBef>
              <a:spcAft>
                <a:spcPts val="0"/>
              </a:spcAft>
              <a:buClr>
                <a:srgbClr val="3166CF"/>
              </a:buClr>
            </a:pPr>
            <a:r>
              <a:rPr lang="en-US" sz="2400" dirty="0"/>
              <a:t>Consultation for </a:t>
            </a:r>
            <a:r>
              <a:rPr lang="en-US" sz="2400" dirty="0" smtClean="0"/>
              <a:t>TSE</a:t>
            </a:r>
            <a:endParaRPr lang="en-US" sz="2400" dirty="0"/>
          </a:p>
          <a:p>
            <a:pPr marL="0" algn="just">
              <a:spcAft>
                <a:spcPts val="0"/>
              </a:spcAft>
              <a:buClr>
                <a:srgbClr val="3166CF"/>
              </a:buClr>
              <a:buFont typeface="Verdana" panose="020B0604030504040204" pitchFamily="34" charset="0"/>
              <a:buChar char="‒"/>
            </a:pPr>
            <a:r>
              <a:rPr lang="en-US" dirty="0" smtClean="0"/>
              <a:t>Post-market surveillance </a:t>
            </a:r>
            <a:r>
              <a:rPr lang="en-US" dirty="0"/>
              <a:t>– </a:t>
            </a:r>
            <a:r>
              <a:rPr lang="en-US" dirty="0" smtClean="0"/>
              <a:t>PMSR/PSUR</a:t>
            </a:r>
            <a:endParaRPr lang="en-US" dirty="0"/>
          </a:p>
          <a:p>
            <a:pPr marL="0" algn="just">
              <a:spcAft>
                <a:spcPts val="0"/>
              </a:spcAft>
              <a:buClr>
                <a:srgbClr val="3166CF"/>
              </a:buClr>
              <a:buFont typeface="Verdana" panose="020B0604030504040204" pitchFamily="34" charset="0"/>
              <a:buChar char="‒"/>
            </a:pPr>
            <a:r>
              <a:rPr lang="en-US" dirty="0" smtClean="0"/>
              <a:t>Summary of Safety and Clinical Performance</a:t>
            </a:r>
            <a:endParaRPr lang="en-US" dirty="0"/>
          </a:p>
          <a:p>
            <a:pPr marL="0" algn="just">
              <a:spcAft>
                <a:spcPts val="0"/>
              </a:spcAft>
              <a:buClr>
                <a:srgbClr val="3166CF"/>
              </a:buClr>
              <a:buFont typeface="Verdana" panose="020B0604030504040204" pitchFamily="34" charset="0"/>
              <a:buChar char="‒"/>
            </a:pPr>
            <a:r>
              <a:rPr lang="en-US" dirty="0"/>
              <a:t>Implant cards</a:t>
            </a:r>
          </a:p>
          <a:p>
            <a:pPr marL="0" algn="just">
              <a:spcAft>
                <a:spcPts val="0"/>
              </a:spcAft>
              <a:buClr>
                <a:srgbClr val="3166CF"/>
              </a:buClr>
              <a:buFont typeface="Verdana" panose="020B0604030504040204" pitchFamily="34" charset="0"/>
              <a:buChar char="‒"/>
            </a:pPr>
            <a:r>
              <a:rPr lang="en-US" dirty="0"/>
              <a:t>Traceability</a:t>
            </a:r>
          </a:p>
        </p:txBody>
      </p:sp>
    </p:spTree>
    <p:extLst>
      <p:ext uri="{BB962C8B-B14F-4D97-AF65-F5344CB8AC3E}">
        <p14:creationId xmlns:p14="http://schemas.microsoft.com/office/powerpoint/2010/main" val="3822533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a:t>
            </a:r>
            <a:endParaRPr lang="en-US" dirty="0"/>
          </a:p>
        </p:txBody>
      </p:sp>
      <p:sp>
        <p:nvSpPr>
          <p:cNvPr id="3" name="Content Placeholder 2"/>
          <p:cNvSpPr>
            <a:spLocks noGrp="1"/>
          </p:cNvSpPr>
          <p:nvPr>
            <p:ph idx="1"/>
          </p:nvPr>
        </p:nvSpPr>
        <p:spPr>
          <a:xfrm>
            <a:off x="824948" y="1772816"/>
            <a:ext cx="9385852" cy="3633788"/>
          </a:xfrm>
        </p:spPr>
        <p:txBody>
          <a:bodyPr/>
          <a:lstStyle/>
          <a:p>
            <a:pPr marL="0" algn="just">
              <a:spcAft>
                <a:spcPts val="0"/>
              </a:spcAft>
              <a:buClr>
                <a:srgbClr val="3166CF"/>
              </a:buClr>
              <a:buFont typeface="Verdana" panose="020B0604030504040204" pitchFamily="34" charset="0"/>
              <a:buChar char="‒"/>
            </a:pPr>
            <a:r>
              <a:rPr lang="en-IE" dirty="0" smtClean="0"/>
              <a:t>Medical device</a:t>
            </a:r>
          </a:p>
          <a:p>
            <a:pPr marL="0" algn="just">
              <a:spcAft>
                <a:spcPts val="0"/>
              </a:spcAft>
              <a:buClr>
                <a:srgbClr val="3166CF"/>
              </a:buClr>
              <a:buFont typeface="Verdana" panose="020B0604030504040204" pitchFamily="34" charset="0"/>
              <a:buChar char="‒"/>
            </a:pPr>
            <a:r>
              <a:rPr lang="en-IE" i="1" dirty="0" smtClean="0"/>
              <a:t>In vitro </a:t>
            </a:r>
            <a:r>
              <a:rPr lang="en-IE" dirty="0" smtClean="0"/>
              <a:t>diagnostic medical device</a:t>
            </a:r>
            <a:endParaRPr lang="en-US" dirty="0" smtClean="0"/>
          </a:p>
          <a:p>
            <a:pPr marL="0" algn="just">
              <a:spcAft>
                <a:spcPts val="0"/>
              </a:spcAft>
              <a:buClr>
                <a:srgbClr val="3166CF"/>
              </a:buClr>
              <a:buFont typeface="Verdana" panose="020B0604030504040204" pitchFamily="34" charset="0"/>
              <a:buChar char="‒"/>
            </a:pPr>
            <a:r>
              <a:rPr lang="en-US" dirty="0" smtClean="0"/>
              <a:t>Medicine</a:t>
            </a:r>
            <a:endParaRPr lang="en-US" dirty="0"/>
          </a:p>
          <a:p>
            <a:pPr marL="0" algn="just">
              <a:spcAft>
                <a:spcPts val="0"/>
              </a:spcAft>
              <a:buClr>
                <a:srgbClr val="3166CF"/>
              </a:buClr>
              <a:buFont typeface="Verdana" panose="020B0604030504040204" pitchFamily="34" charset="0"/>
              <a:buChar char="‒"/>
            </a:pPr>
            <a:r>
              <a:rPr lang="en-US" dirty="0"/>
              <a:t>ATMP</a:t>
            </a:r>
          </a:p>
          <a:p>
            <a:pPr marL="0" algn="just">
              <a:spcAft>
                <a:spcPts val="0"/>
              </a:spcAft>
              <a:buClr>
                <a:srgbClr val="3166CF"/>
              </a:buClr>
              <a:buFont typeface="Verdana" panose="020B0604030504040204" pitchFamily="34" charset="0"/>
              <a:buChar char="‒"/>
            </a:pPr>
            <a:r>
              <a:rPr lang="en-GB" dirty="0"/>
              <a:t>Human blood, blood products, plasma or blood cells of human origin</a:t>
            </a:r>
          </a:p>
          <a:p>
            <a:pPr marL="0" algn="just">
              <a:spcAft>
                <a:spcPts val="0"/>
              </a:spcAft>
              <a:buClr>
                <a:srgbClr val="3166CF"/>
              </a:buClr>
              <a:buFont typeface="Verdana" panose="020B0604030504040204" pitchFamily="34" charset="0"/>
              <a:buChar char="‒"/>
            </a:pPr>
            <a:r>
              <a:rPr lang="en-US" dirty="0"/>
              <a:t>Transplants, tissues or cells of animal origin, or their </a:t>
            </a:r>
            <a:r>
              <a:rPr lang="en-US" dirty="0" smtClean="0"/>
              <a:t>derivatives</a:t>
            </a:r>
          </a:p>
          <a:p>
            <a:pPr marL="0" algn="just">
              <a:spcAft>
                <a:spcPts val="0"/>
              </a:spcAft>
              <a:buClr>
                <a:srgbClr val="3166CF"/>
              </a:buClr>
              <a:buFont typeface="Verdana" panose="020B0604030504040204" pitchFamily="34" charset="0"/>
              <a:buChar char="‒"/>
            </a:pPr>
            <a:r>
              <a:rPr lang="en-US" dirty="0" smtClean="0"/>
              <a:t>Transplants, tissues or cells of human origin, or their derivatives</a:t>
            </a:r>
          </a:p>
          <a:p>
            <a:pPr marL="0" algn="just">
              <a:spcAft>
                <a:spcPts val="0"/>
              </a:spcAft>
              <a:buClr>
                <a:srgbClr val="3166CF"/>
              </a:buClr>
              <a:buFont typeface="Verdana" panose="020B0604030504040204" pitchFamily="34" charset="0"/>
              <a:buChar char="‒"/>
            </a:pPr>
            <a:r>
              <a:rPr lang="en-US" dirty="0" smtClean="0"/>
              <a:t>Other viable </a:t>
            </a:r>
            <a:r>
              <a:rPr lang="en-US" dirty="0"/>
              <a:t>biological material</a:t>
            </a:r>
          </a:p>
          <a:p>
            <a:pPr marL="0" algn="just">
              <a:spcAft>
                <a:spcPts val="0"/>
              </a:spcAft>
              <a:buClr>
                <a:srgbClr val="3166CF"/>
              </a:buClr>
              <a:buFont typeface="Verdana" panose="020B0604030504040204" pitchFamily="34" charset="0"/>
              <a:buChar char="‒"/>
            </a:pPr>
            <a:r>
              <a:rPr lang="en-US" dirty="0"/>
              <a:t>Biocide</a:t>
            </a:r>
          </a:p>
          <a:p>
            <a:pPr marL="0" algn="just">
              <a:spcAft>
                <a:spcPts val="0"/>
              </a:spcAft>
              <a:buClr>
                <a:srgbClr val="3166CF"/>
              </a:buClr>
              <a:buFont typeface="Verdana" panose="020B0604030504040204" pitchFamily="34" charset="0"/>
              <a:buChar char="‒"/>
            </a:pPr>
            <a:r>
              <a:rPr lang="en-US" dirty="0"/>
              <a:t>Cosmetic</a:t>
            </a:r>
          </a:p>
          <a:p>
            <a:pPr marL="0" algn="just">
              <a:spcAft>
                <a:spcPts val="0"/>
              </a:spcAft>
              <a:buClr>
                <a:srgbClr val="3166CF"/>
              </a:buClr>
              <a:buFont typeface="Verdana" panose="020B0604030504040204" pitchFamily="34" charset="0"/>
              <a:buChar char="‒"/>
            </a:pPr>
            <a:r>
              <a:rPr lang="en-US" dirty="0" smtClean="0"/>
              <a:t>Food</a:t>
            </a:r>
            <a:endParaRPr lang="en-US" dirty="0"/>
          </a:p>
        </p:txBody>
      </p:sp>
    </p:spTree>
    <p:extLst>
      <p:ext uri="{BB962C8B-B14F-4D97-AF65-F5344CB8AC3E}">
        <p14:creationId xmlns:p14="http://schemas.microsoft.com/office/powerpoint/2010/main" val="658892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decides on </a:t>
            </a:r>
            <a:r>
              <a:rPr lang="en-GB" dirty="0" smtClean="0"/>
              <a:t>qualification &amp; classification?</a:t>
            </a:r>
            <a:endParaRPr lang="en-US" dirty="0"/>
          </a:p>
        </p:txBody>
      </p:sp>
      <p:sp>
        <p:nvSpPr>
          <p:cNvPr id="3" name="Content Placeholder 2"/>
          <p:cNvSpPr>
            <a:spLocks noGrp="1"/>
          </p:cNvSpPr>
          <p:nvPr>
            <p:ph idx="1"/>
          </p:nvPr>
        </p:nvSpPr>
        <p:spPr/>
        <p:txBody>
          <a:bodyPr/>
          <a:lstStyle/>
          <a:p>
            <a:pPr marL="0" algn="just">
              <a:spcAft>
                <a:spcPts val="0"/>
              </a:spcAft>
              <a:buClr>
                <a:srgbClr val="3166CF"/>
              </a:buClr>
              <a:buFont typeface="Verdana" panose="020B0604030504040204" pitchFamily="34" charset="0"/>
              <a:buChar char="‒"/>
            </a:pPr>
            <a:r>
              <a:rPr lang="en-GB" dirty="0" smtClean="0"/>
              <a:t>The manufacturer</a:t>
            </a:r>
          </a:p>
          <a:p>
            <a:pPr marL="0" algn="just">
              <a:spcAft>
                <a:spcPts val="0"/>
              </a:spcAft>
              <a:buClr>
                <a:srgbClr val="3166CF"/>
              </a:buClr>
              <a:buFont typeface="Verdana" panose="020B0604030504040204" pitchFamily="34" charset="0"/>
              <a:buChar char="‒"/>
            </a:pPr>
            <a:endParaRPr lang="en-GB" dirty="0"/>
          </a:p>
          <a:p>
            <a:pPr marL="0" algn="just">
              <a:spcAft>
                <a:spcPts val="0"/>
              </a:spcAft>
              <a:buClr>
                <a:srgbClr val="3166CF"/>
              </a:buClr>
              <a:buFont typeface="Verdana" panose="020B0604030504040204" pitchFamily="34" charset="0"/>
              <a:buChar char="‒"/>
            </a:pPr>
            <a:r>
              <a:rPr lang="en-GB" dirty="0"/>
              <a:t>Confirmed by </a:t>
            </a:r>
            <a:r>
              <a:rPr lang="en-GB" dirty="0" smtClean="0"/>
              <a:t>notified body</a:t>
            </a:r>
          </a:p>
          <a:p>
            <a:pPr marL="0" algn="just">
              <a:spcAft>
                <a:spcPts val="0"/>
              </a:spcAft>
              <a:buClr>
                <a:srgbClr val="3166CF"/>
              </a:buClr>
              <a:buFont typeface="Verdana" panose="020B0604030504040204" pitchFamily="34" charset="0"/>
              <a:buChar char="‒"/>
            </a:pPr>
            <a:endParaRPr lang="en-GB" dirty="0"/>
          </a:p>
          <a:p>
            <a:pPr marL="0" algn="just">
              <a:spcAft>
                <a:spcPts val="0"/>
              </a:spcAft>
              <a:buClr>
                <a:srgbClr val="3166CF"/>
              </a:buClr>
              <a:buFont typeface="Verdana" panose="020B0604030504040204" pitchFamily="34" charset="0"/>
              <a:buChar char="‒"/>
            </a:pPr>
            <a:r>
              <a:rPr lang="en-GB" dirty="0"/>
              <a:t>If dispute, </a:t>
            </a:r>
            <a:r>
              <a:rPr lang="en-GB" dirty="0" smtClean="0"/>
              <a:t>referred for decision </a:t>
            </a:r>
            <a:r>
              <a:rPr lang="en-GB" dirty="0"/>
              <a:t>to </a:t>
            </a:r>
            <a:r>
              <a:rPr lang="en-GB" dirty="0" smtClean="0"/>
              <a:t>the Competent Authority</a:t>
            </a:r>
          </a:p>
          <a:p>
            <a:pPr marL="0" algn="just">
              <a:spcAft>
                <a:spcPts val="0"/>
              </a:spcAft>
              <a:buClr>
                <a:srgbClr val="3166CF"/>
              </a:buClr>
              <a:buFont typeface="Verdana" panose="020B0604030504040204" pitchFamily="34" charset="0"/>
              <a:buChar char="‒"/>
            </a:pPr>
            <a:endParaRPr lang="en-GB" dirty="0"/>
          </a:p>
          <a:p>
            <a:pPr marL="0" algn="just">
              <a:spcAft>
                <a:spcPts val="0"/>
              </a:spcAft>
              <a:buClr>
                <a:srgbClr val="3166CF"/>
              </a:buClr>
              <a:buFont typeface="Verdana" panose="020B0604030504040204" pitchFamily="34" charset="0"/>
              <a:buChar char="‒"/>
            </a:pPr>
            <a:r>
              <a:rPr lang="en-GB" dirty="0"/>
              <a:t>CAs </a:t>
            </a:r>
            <a:r>
              <a:rPr lang="en-GB" dirty="0" smtClean="0"/>
              <a:t>may </a:t>
            </a:r>
            <a:r>
              <a:rPr lang="en-GB" dirty="0"/>
              <a:t>consult each other in </a:t>
            </a:r>
            <a:r>
              <a:rPr lang="en-GB" dirty="0" smtClean="0"/>
              <a:t>the MDCG Borderline </a:t>
            </a:r>
            <a:r>
              <a:rPr lang="en-GB" dirty="0"/>
              <a:t>and Classification Working </a:t>
            </a:r>
            <a:r>
              <a:rPr lang="en-GB" dirty="0" smtClean="0"/>
              <a:t>Group – informal</a:t>
            </a:r>
          </a:p>
          <a:p>
            <a:pPr marL="0" algn="just">
              <a:spcAft>
                <a:spcPts val="0"/>
              </a:spcAft>
              <a:buClr>
                <a:srgbClr val="3166CF"/>
              </a:buClr>
              <a:buFont typeface="Verdana" panose="020B0604030504040204" pitchFamily="34" charset="0"/>
              <a:buChar char="‒"/>
            </a:pPr>
            <a:endParaRPr lang="en-GB" dirty="0"/>
          </a:p>
          <a:p>
            <a:pPr marL="0" algn="just">
              <a:spcAft>
                <a:spcPts val="0"/>
              </a:spcAft>
              <a:buClr>
                <a:srgbClr val="3166CF"/>
              </a:buClr>
              <a:buFont typeface="Verdana" panose="020B0604030504040204" pitchFamily="34" charset="0"/>
              <a:buChar char="‒"/>
            </a:pPr>
            <a:r>
              <a:rPr lang="en-GB" dirty="0" smtClean="0"/>
              <a:t>EU Commission </a:t>
            </a:r>
            <a:r>
              <a:rPr lang="en-GB" dirty="0"/>
              <a:t>can decide by Implementing Acts – examination </a:t>
            </a:r>
            <a:r>
              <a:rPr lang="en-GB" dirty="0" smtClean="0"/>
              <a:t>procedure i.e. MS vote</a:t>
            </a:r>
            <a:endParaRPr lang="en-GB" dirty="0"/>
          </a:p>
          <a:p>
            <a:pPr marL="0" algn="just">
              <a:spcAft>
                <a:spcPts val="0"/>
              </a:spcAft>
              <a:buClr>
                <a:srgbClr val="3166CF"/>
              </a:buClr>
              <a:buFont typeface="Verdana" panose="020B0604030504040204" pitchFamily="34" charset="0"/>
              <a:buChar char="‒"/>
            </a:pPr>
            <a:endParaRPr lang="en-US" dirty="0"/>
          </a:p>
        </p:txBody>
      </p:sp>
    </p:spTree>
    <p:extLst>
      <p:ext uri="{BB962C8B-B14F-4D97-AF65-F5344CB8AC3E}">
        <p14:creationId xmlns:p14="http://schemas.microsoft.com/office/powerpoint/2010/main" val="1636064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784" y="369980"/>
            <a:ext cx="9810868" cy="936625"/>
          </a:xfrm>
        </p:spPr>
        <p:txBody>
          <a:bodyPr/>
          <a:lstStyle/>
          <a:p>
            <a:r>
              <a:rPr lang="en-GB" dirty="0" smtClean="0"/>
              <a:t>What is a medical device?</a:t>
            </a:r>
            <a:endParaRPr lang="en-US" dirty="0"/>
          </a:p>
        </p:txBody>
      </p:sp>
      <p:sp>
        <p:nvSpPr>
          <p:cNvPr id="3" name="Content Placeholder 2"/>
          <p:cNvSpPr>
            <a:spLocks noGrp="1"/>
          </p:cNvSpPr>
          <p:nvPr>
            <p:ph idx="1"/>
          </p:nvPr>
        </p:nvSpPr>
        <p:spPr>
          <a:xfrm>
            <a:off x="868018" y="1678084"/>
            <a:ext cx="9620470" cy="4713387"/>
          </a:xfrm>
        </p:spPr>
        <p:txBody>
          <a:bodyPr/>
          <a:lstStyle/>
          <a:p>
            <a:pPr marL="0" indent="0">
              <a:buNone/>
            </a:pPr>
            <a:r>
              <a:rPr lang="en-GB" b="1" dirty="0" smtClean="0"/>
              <a:t>‘</a:t>
            </a:r>
            <a:r>
              <a:rPr lang="en-GB" b="1" dirty="0"/>
              <a:t>medical device’</a:t>
            </a:r>
            <a:r>
              <a:rPr lang="en-GB" dirty="0"/>
              <a:t> means </a:t>
            </a:r>
            <a:r>
              <a:rPr lang="en-GB" dirty="0">
                <a:solidFill>
                  <a:srgbClr val="00B050"/>
                </a:solidFill>
              </a:rPr>
              <a:t>any</a:t>
            </a:r>
            <a:r>
              <a:rPr lang="en-GB" dirty="0"/>
              <a:t> instrument, apparatus, appliance, software, implant, reagent, material or other article </a:t>
            </a:r>
            <a:r>
              <a:rPr lang="en-GB" dirty="0">
                <a:solidFill>
                  <a:srgbClr val="00B050"/>
                </a:solidFill>
              </a:rPr>
              <a:t>intended by the manufacturer</a:t>
            </a:r>
            <a:r>
              <a:rPr lang="en-GB" dirty="0"/>
              <a:t> to be used, </a:t>
            </a:r>
            <a:r>
              <a:rPr lang="en-GB" dirty="0">
                <a:solidFill>
                  <a:srgbClr val="00B050"/>
                </a:solidFill>
              </a:rPr>
              <a:t>alone or in combination</a:t>
            </a:r>
            <a:r>
              <a:rPr lang="en-GB" dirty="0"/>
              <a:t>, for </a:t>
            </a:r>
            <a:r>
              <a:rPr lang="en-GB" dirty="0">
                <a:solidFill>
                  <a:srgbClr val="00B050"/>
                </a:solidFill>
              </a:rPr>
              <a:t>human beings</a:t>
            </a:r>
            <a:r>
              <a:rPr lang="en-GB" dirty="0"/>
              <a:t> for one or more of the following specific </a:t>
            </a:r>
            <a:r>
              <a:rPr lang="en-GB" dirty="0">
                <a:solidFill>
                  <a:srgbClr val="00B050"/>
                </a:solidFill>
              </a:rPr>
              <a:t>medical purposes</a:t>
            </a:r>
            <a:r>
              <a:rPr lang="en-GB" dirty="0"/>
              <a:t>:</a:t>
            </a:r>
            <a:endParaRPr lang="en-US" dirty="0"/>
          </a:p>
          <a:p>
            <a:pPr marL="0" indent="0">
              <a:buNone/>
            </a:pPr>
            <a:r>
              <a:rPr lang="en-GB" dirty="0"/>
              <a:t>— diagnosis, prevention, monitoring, prediction, prognosis, treatment or alleviation of disease,</a:t>
            </a:r>
            <a:endParaRPr lang="en-US" dirty="0"/>
          </a:p>
          <a:p>
            <a:pPr marL="0" indent="0">
              <a:buNone/>
            </a:pPr>
            <a:r>
              <a:rPr lang="en-GB" dirty="0"/>
              <a:t>— diagnosis, monitoring, treatment, alleviation of, or compensation for, an injury or disability,</a:t>
            </a:r>
            <a:endParaRPr lang="en-US" dirty="0"/>
          </a:p>
          <a:p>
            <a:pPr marL="0" indent="0">
              <a:buNone/>
            </a:pPr>
            <a:r>
              <a:rPr lang="en-GB" dirty="0"/>
              <a:t>— investigation, replacement or modification of the anatomy or of a physiological or pathological process or state</a:t>
            </a:r>
            <a:r>
              <a:rPr lang="en-GB" dirty="0" smtClean="0"/>
              <a:t>,</a:t>
            </a:r>
            <a:endParaRPr lang="en-US" dirty="0"/>
          </a:p>
        </p:txBody>
      </p:sp>
    </p:spTree>
    <p:extLst>
      <p:ext uri="{BB962C8B-B14F-4D97-AF65-F5344CB8AC3E}">
        <p14:creationId xmlns:p14="http://schemas.microsoft.com/office/powerpoint/2010/main" val="633724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Expert panels - functions</a:t>
            </a:r>
            <a:endParaRPr lang="en-GB" dirty="0"/>
          </a:p>
        </p:txBody>
      </p:sp>
      <p:sp>
        <p:nvSpPr>
          <p:cNvPr id="3" name="Content Placeholder 2"/>
          <p:cNvSpPr>
            <a:spLocks noGrp="1"/>
          </p:cNvSpPr>
          <p:nvPr>
            <p:ph idx="1"/>
          </p:nvPr>
        </p:nvSpPr>
        <p:spPr>
          <a:xfrm>
            <a:off x="847884" y="1736172"/>
            <a:ext cx="10267462" cy="4170363"/>
          </a:xfrm>
        </p:spPr>
        <p:txBody>
          <a:bodyPr/>
          <a:lstStyle/>
          <a:p>
            <a:pPr lvl="0" algn="just">
              <a:spcAft>
                <a:spcPts val="0"/>
              </a:spcAft>
              <a:buClr>
                <a:srgbClr val="3166CF"/>
              </a:buClr>
              <a:buFont typeface="Symbol" panose="05050102010706020507" pitchFamily="18" charset="2"/>
              <a:buChar char=""/>
            </a:pPr>
            <a:r>
              <a:rPr lang="en-GB" sz="2200" dirty="0" smtClean="0"/>
              <a:t>provide opinions on the clinical evaluation assessment reports on the notified bodies for certain high risk devices</a:t>
            </a:r>
          </a:p>
          <a:p>
            <a:pPr algn="just">
              <a:spcAft>
                <a:spcPts val="0"/>
              </a:spcAft>
              <a:buClr>
                <a:srgbClr val="3166CF"/>
              </a:buClr>
              <a:buFont typeface="Symbol" panose="05050102010706020507" pitchFamily="18" charset="2"/>
              <a:buChar char=""/>
            </a:pPr>
            <a:r>
              <a:rPr lang="en-GB" sz="2200" dirty="0"/>
              <a:t>provide views on the </a:t>
            </a:r>
            <a:r>
              <a:rPr lang="en-GB" sz="2200" dirty="0" smtClean="0"/>
              <a:t>manufacturer’s performance evaluations </a:t>
            </a:r>
            <a:r>
              <a:rPr lang="en-GB" sz="2200" dirty="0"/>
              <a:t>of certain </a:t>
            </a:r>
            <a:r>
              <a:rPr lang="en-GB" sz="2200" i="1" dirty="0"/>
              <a:t>in vitro </a:t>
            </a:r>
            <a:r>
              <a:rPr lang="en-GB" sz="2200" dirty="0"/>
              <a:t>diagnostic medical </a:t>
            </a:r>
            <a:r>
              <a:rPr lang="en-GB" sz="2200" dirty="0" smtClean="0"/>
              <a:t>devices</a:t>
            </a:r>
          </a:p>
          <a:p>
            <a:pPr lvl="0" algn="just">
              <a:spcAft>
                <a:spcPts val="0"/>
              </a:spcAft>
              <a:buClr>
                <a:srgbClr val="3166CF"/>
              </a:buClr>
              <a:buFont typeface="Symbol" panose="05050102010706020507" pitchFamily="18" charset="2"/>
              <a:buChar char=""/>
            </a:pPr>
            <a:r>
              <a:rPr lang="en-GB" sz="2200" dirty="0" smtClean="0"/>
              <a:t>covering </a:t>
            </a:r>
            <a:r>
              <a:rPr lang="en-GB" sz="2200" dirty="0"/>
              <a:t>specific categories or groups of devices or specific hazards linked to </a:t>
            </a:r>
            <a:r>
              <a:rPr lang="en-GB" sz="2200" dirty="0" smtClean="0"/>
              <a:t>these</a:t>
            </a:r>
          </a:p>
          <a:p>
            <a:pPr lvl="0" algn="just">
              <a:spcAft>
                <a:spcPts val="0"/>
              </a:spcAft>
              <a:buClr>
                <a:srgbClr val="3166CF"/>
              </a:buClr>
              <a:buFont typeface="Symbol" panose="05050102010706020507" pitchFamily="18" charset="2"/>
              <a:buChar char=""/>
            </a:pPr>
            <a:r>
              <a:rPr lang="en-GB" sz="2200" dirty="0" smtClean="0"/>
              <a:t>provide </a:t>
            </a:r>
            <a:r>
              <a:rPr lang="en-GB" sz="2200" dirty="0"/>
              <a:t>scientific, technical, clinical assistance to the </a:t>
            </a:r>
            <a:r>
              <a:rPr lang="en-GB" sz="2200" dirty="0" smtClean="0"/>
              <a:t>Commission, MDCG and Member States</a:t>
            </a:r>
          </a:p>
          <a:p>
            <a:pPr lvl="0" algn="just">
              <a:spcAft>
                <a:spcPts val="0"/>
              </a:spcAft>
              <a:buClr>
                <a:srgbClr val="3166CF"/>
              </a:buClr>
              <a:buFont typeface="Symbol" panose="05050102010706020507" pitchFamily="18" charset="2"/>
              <a:buChar char=""/>
            </a:pPr>
            <a:r>
              <a:rPr lang="en-GB" sz="2200" dirty="0" smtClean="0"/>
              <a:t>contribute </a:t>
            </a:r>
            <a:r>
              <a:rPr lang="en-GB" sz="2200" dirty="0"/>
              <a:t>to the development and maintenance of guidance and common </a:t>
            </a:r>
            <a:r>
              <a:rPr lang="en-GB" sz="2200" dirty="0" smtClean="0"/>
              <a:t>specifications</a:t>
            </a:r>
          </a:p>
          <a:p>
            <a:pPr lvl="0" algn="just">
              <a:spcAft>
                <a:spcPts val="0"/>
              </a:spcAft>
              <a:buClr>
                <a:srgbClr val="3166CF"/>
              </a:buClr>
              <a:buFont typeface="Symbol" panose="05050102010706020507" pitchFamily="18" charset="2"/>
              <a:buChar char=""/>
            </a:pPr>
            <a:r>
              <a:rPr lang="en-GB" sz="2200" dirty="0" smtClean="0"/>
              <a:t>contribute </a:t>
            </a:r>
            <a:r>
              <a:rPr lang="en-GB" sz="2200" dirty="0"/>
              <a:t>to the development of international </a:t>
            </a:r>
            <a:r>
              <a:rPr lang="en-GB" sz="2200" dirty="0" smtClean="0"/>
              <a:t>standards</a:t>
            </a:r>
          </a:p>
          <a:p>
            <a:pPr lvl="0" algn="just">
              <a:spcAft>
                <a:spcPts val="0"/>
              </a:spcAft>
              <a:buClr>
                <a:srgbClr val="3166CF"/>
              </a:buClr>
              <a:buFont typeface="Symbol" panose="05050102010706020507" pitchFamily="18" charset="2"/>
              <a:buChar char=""/>
            </a:pPr>
            <a:r>
              <a:rPr lang="en-GB" sz="2200" dirty="0" smtClean="0"/>
              <a:t>provide </a:t>
            </a:r>
            <a:r>
              <a:rPr lang="en-GB" sz="2200" dirty="0"/>
              <a:t>opinions in response to consultation by </a:t>
            </a:r>
            <a:r>
              <a:rPr lang="en-GB" sz="2200" dirty="0" smtClean="0"/>
              <a:t>manufacturers</a:t>
            </a:r>
          </a:p>
          <a:p>
            <a:pPr lvl="0" algn="just">
              <a:spcAft>
                <a:spcPts val="0"/>
              </a:spcAft>
              <a:buClr>
                <a:srgbClr val="3166CF"/>
              </a:buClr>
              <a:buFont typeface="Symbol" panose="05050102010706020507" pitchFamily="18" charset="2"/>
              <a:buChar char=""/>
            </a:pPr>
            <a:r>
              <a:rPr lang="en-GB" sz="2200" dirty="0" smtClean="0"/>
              <a:t>contribute </a:t>
            </a:r>
            <a:r>
              <a:rPr lang="en-GB" sz="2200" dirty="0"/>
              <a:t>to the identification of concerns and emerging issues linked to </a:t>
            </a:r>
            <a:r>
              <a:rPr lang="en-GB" sz="2200" dirty="0" smtClean="0"/>
              <a:t>devices</a:t>
            </a:r>
          </a:p>
          <a:p>
            <a:endParaRPr lang="en-GB" dirty="0"/>
          </a:p>
        </p:txBody>
      </p:sp>
    </p:spTree>
    <p:extLst>
      <p:ext uri="{BB962C8B-B14F-4D97-AF65-F5344CB8AC3E}">
        <p14:creationId xmlns:p14="http://schemas.microsoft.com/office/powerpoint/2010/main" val="1796155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277" y="1510538"/>
            <a:ext cx="10535480" cy="5158620"/>
          </a:xfrm>
        </p:spPr>
        <p:txBody>
          <a:bodyPr/>
          <a:lstStyle/>
          <a:p>
            <a:pPr marL="0" indent="0">
              <a:buNone/>
            </a:pPr>
            <a:r>
              <a:rPr lang="en-GB" dirty="0"/>
              <a:t>— providing information by means of in vitro examination of specimens derived from the human body, including organ, blood and tissue donations,</a:t>
            </a:r>
            <a:endParaRPr lang="en-US" dirty="0"/>
          </a:p>
          <a:p>
            <a:pPr marL="0" indent="0">
              <a:buNone/>
            </a:pPr>
            <a:r>
              <a:rPr lang="en-GB" dirty="0" smtClean="0"/>
              <a:t>and </a:t>
            </a:r>
            <a:r>
              <a:rPr lang="en-GB" dirty="0"/>
              <a:t>which </a:t>
            </a:r>
            <a:r>
              <a:rPr lang="en-GB" dirty="0">
                <a:solidFill>
                  <a:srgbClr val="00B050"/>
                </a:solidFill>
              </a:rPr>
              <a:t>does not</a:t>
            </a:r>
            <a:r>
              <a:rPr lang="en-GB" dirty="0"/>
              <a:t> achieve its </a:t>
            </a:r>
            <a:r>
              <a:rPr lang="en-GB" dirty="0">
                <a:solidFill>
                  <a:srgbClr val="00B050"/>
                </a:solidFill>
              </a:rPr>
              <a:t>principa</a:t>
            </a:r>
            <a:r>
              <a:rPr lang="en-GB" dirty="0"/>
              <a:t>l i</a:t>
            </a:r>
            <a:r>
              <a:rPr lang="en-GB" dirty="0">
                <a:solidFill>
                  <a:srgbClr val="00B050"/>
                </a:solidFill>
              </a:rPr>
              <a:t>ntended</a:t>
            </a:r>
            <a:r>
              <a:rPr lang="en-GB" dirty="0"/>
              <a:t> </a:t>
            </a:r>
            <a:r>
              <a:rPr lang="en-GB" dirty="0">
                <a:solidFill>
                  <a:srgbClr val="00B050"/>
                </a:solidFill>
              </a:rPr>
              <a:t>action</a:t>
            </a:r>
            <a:r>
              <a:rPr lang="en-GB" dirty="0"/>
              <a:t> b</a:t>
            </a:r>
            <a:r>
              <a:rPr lang="en-GB" dirty="0">
                <a:solidFill>
                  <a:srgbClr val="00B050"/>
                </a:solidFill>
              </a:rPr>
              <a:t>y</a:t>
            </a:r>
            <a:r>
              <a:rPr lang="en-GB" dirty="0"/>
              <a:t> </a:t>
            </a:r>
            <a:r>
              <a:rPr lang="en-GB" dirty="0" smtClean="0"/>
              <a:t>pharmacological</a:t>
            </a:r>
            <a:r>
              <a:rPr lang="en-GB" dirty="0"/>
              <a:t>, immunological or metabolic means, </a:t>
            </a:r>
            <a:r>
              <a:rPr lang="en-GB" dirty="0">
                <a:solidFill>
                  <a:srgbClr val="00B050"/>
                </a:solidFill>
              </a:rPr>
              <a:t>in or on</a:t>
            </a:r>
            <a:r>
              <a:rPr lang="en-GB" dirty="0"/>
              <a:t> the human body, but which may be </a:t>
            </a:r>
            <a:r>
              <a:rPr lang="en-GB" dirty="0">
                <a:solidFill>
                  <a:srgbClr val="00B050"/>
                </a:solidFill>
              </a:rPr>
              <a:t>assisted</a:t>
            </a:r>
            <a:r>
              <a:rPr lang="en-GB" dirty="0"/>
              <a:t> in its function by such means.</a:t>
            </a:r>
            <a:endParaRPr lang="en-US" dirty="0"/>
          </a:p>
          <a:p>
            <a:pPr marL="0" indent="0">
              <a:buNone/>
            </a:pPr>
            <a:r>
              <a:rPr lang="en-GB" dirty="0"/>
              <a:t>The following products shall </a:t>
            </a:r>
            <a:r>
              <a:rPr lang="en-GB" dirty="0">
                <a:solidFill>
                  <a:srgbClr val="00B050"/>
                </a:solidFill>
              </a:rPr>
              <a:t>also</a:t>
            </a:r>
            <a:r>
              <a:rPr lang="en-GB" dirty="0"/>
              <a:t> be deemed to be medical devices:</a:t>
            </a:r>
            <a:endParaRPr lang="en-US" dirty="0"/>
          </a:p>
          <a:p>
            <a:pPr marL="0" indent="0">
              <a:buNone/>
            </a:pPr>
            <a:r>
              <a:rPr lang="en-GB" dirty="0"/>
              <a:t>— devices for the control or support of conception;</a:t>
            </a:r>
            <a:endParaRPr lang="en-US" dirty="0"/>
          </a:p>
          <a:p>
            <a:pPr marL="0" indent="0">
              <a:buNone/>
            </a:pPr>
            <a:r>
              <a:rPr lang="en-GB" dirty="0"/>
              <a:t>— products specifically intended for the cleaning, disinfection or sterilisation of devices as referred to in Article 1(4) and of those referred to in the first paragraph of this point.</a:t>
            </a:r>
            <a:endParaRPr lang="en-US" dirty="0"/>
          </a:p>
          <a:p>
            <a:pPr marL="0" indent="0">
              <a:buNone/>
            </a:pPr>
            <a:endParaRPr lang="en-US" dirty="0"/>
          </a:p>
        </p:txBody>
      </p:sp>
    </p:spTree>
    <p:extLst>
      <p:ext uri="{BB962C8B-B14F-4D97-AF65-F5344CB8AC3E}">
        <p14:creationId xmlns:p14="http://schemas.microsoft.com/office/powerpoint/2010/main" val="2776231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determining classification</a:t>
            </a:r>
            <a:endParaRPr lang="en-GB" dirty="0"/>
          </a:p>
        </p:txBody>
      </p:sp>
      <p:sp>
        <p:nvSpPr>
          <p:cNvPr id="3" name="Content Placeholder 2"/>
          <p:cNvSpPr>
            <a:spLocks noGrp="1"/>
          </p:cNvSpPr>
          <p:nvPr>
            <p:ph idx="1"/>
          </p:nvPr>
        </p:nvSpPr>
        <p:spPr/>
        <p:txBody>
          <a:bodyPr/>
          <a:lstStyle/>
          <a:p>
            <a:pPr marL="0" indent="0" algn="just">
              <a:spcAft>
                <a:spcPts val="0"/>
              </a:spcAft>
              <a:buClr>
                <a:srgbClr val="3166CF"/>
              </a:buClr>
              <a:buNone/>
            </a:pPr>
            <a:r>
              <a:rPr lang="en-US" dirty="0" smtClean="0"/>
              <a:t>The risk classes are: </a:t>
            </a:r>
            <a:r>
              <a:rPr lang="en-US" dirty="0"/>
              <a:t>I, </a:t>
            </a:r>
            <a:r>
              <a:rPr lang="en-US" dirty="0" err="1"/>
              <a:t>IIa</a:t>
            </a:r>
            <a:r>
              <a:rPr lang="en-US" dirty="0"/>
              <a:t>, </a:t>
            </a:r>
            <a:r>
              <a:rPr lang="en-US" dirty="0" err="1"/>
              <a:t>IIb</a:t>
            </a:r>
            <a:r>
              <a:rPr lang="en-US" dirty="0"/>
              <a:t> and III - Annex VIII</a:t>
            </a:r>
          </a:p>
          <a:p>
            <a:pPr marL="0" algn="just">
              <a:spcAft>
                <a:spcPts val="0"/>
              </a:spcAft>
              <a:buClr>
                <a:srgbClr val="3166CF"/>
              </a:buClr>
              <a:buFont typeface="Verdana" panose="020B0604030504040204" pitchFamily="34" charset="0"/>
              <a:buChar char="‒"/>
            </a:pPr>
            <a:endParaRPr lang="en-US" dirty="0" smtClean="0"/>
          </a:p>
          <a:p>
            <a:pPr marL="0" indent="0" algn="just">
              <a:spcAft>
                <a:spcPts val="0"/>
              </a:spcAft>
              <a:buClr>
                <a:srgbClr val="3166CF"/>
              </a:buClr>
              <a:buNone/>
            </a:pPr>
            <a:r>
              <a:rPr lang="en-US" dirty="0" smtClean="0"/>
              <a:t>Intended </a:t>
            </a:r>
            <a:r>
              <a:rPr lang="en-US" i="0" dirty="0"/>
              <a:t>purpose of the devices and their </a:t>
            </a:r>
            <a:r>
              <a:rPr lang="en-US" i="0" dirty="0">
                <a:solidFill>
                  <a:srgbClr val="00B050"/>
                </a:solidFill>
              </a:rPr>
              <a:t>inherent </a:t>
            </a:r>
            <a:r>
              <a:rPr lang="en-US" i="0" dirty="0" smtClean="0">
                <a:solidFill>
                  <a:srgbClr val="00B050"/>
                </a:solidFill>
              </a:rPr>
              <a:t>risks</a:t>
            </a:r>
            <a:r>
              <a:rPr lang="en-US" i="0" dirty="0" smtClean="0"/>
              <a:t> due to:</a:t>
            </a:r>
          </a:p>
          <a:p>
            <a:pPr marL="914400" lvl="3" indent="-342900" algn="just">
              <a:spcBef>
                <a:spcPts val="0"/>
              </a:spcBef>
              <a:spcAft>
                <a:spcPts val="0"/>
              </a:spcAft>
              <a:buClr>
                <a:srgbClr val="3166CF"/>
              </a:buClr>
            </a:pPr>
            <a:r>
              <a:rPr lang="en-US" sz="2400" dirty="0"/>
              <a:t>duration of contact with the body</a:t>
            </a:r>
          </a:p>
          <a:p>
            <a:pPr marL="914400" lvl="3" indent="-342900" algn="just">
              <a:spcBef>
                <a:spcPts val="0"/>
              </a:spcBef>
              <a:spcAft>
                <a:spcPts val="0"/>
              </a:spcAft>
              <a:buClr>
                <a:srgbClr val="3166CF"/>
              </a:buClr>
            </a:pPr>
            <a:r>
              <a:rPr lang="en-US" sz="2400" dirty="0"/>
              <a:t>degree of invasiveness</a:t>
            </a:r>
          </a:p>
          <a:p>
            <a:pPr marL="914400" lvl="3" indent="-342900" algn="just">
              <a:spcBef>
                <a:spcPts val="0"/>
              </a:spcBef>
              <a:spcAft>
                <a:spcPts val="0"/>
              </a:spcAft>
              <a:buClr>
                <a:srgbClr val="3166CF"/>
              </a:buClr>
            </a:pPr>
            <a:r>
              <a:rPr lang="en-US" sz="2400" dirty="0"/>
              <a:t>local vs. systemic effect</a:t>
            </a:r>
          </a:p>
          <a:p>
            <a:pPr marL="914400" lvl="3" indent="-342900" algn="just">
              <a:spcBef>
                <a:spcPts val="0"/>
              </a:spcBef>
              <a:spcAft>
                <a:spcPts val="0"/>
              </a:spcAft>
              <a:buClr>
                <a:srgbClr val="3166CF"/>
              </a:buClr>
            </a:pPr>
            <a:r>
              <a:rPr lang="en-US" sz="2400" dirty="0"/>
              <a:t>potential toxicity</a:t>
            </a:r>
          </a:p>
          <a:p>
            <a:pPr marL="914400" lvl="3" indent="-342900" algn="just">
              <a:spcBef>
                <a:spcPts val="0"/>
              </a:spcBef>
              <a:spcAft>
                <a:spcPts val="0"/>
              </a:spcAft>
              <a:buClr>
                <a:srgbClr val="3166CF"/>
              </a:buClr>
            </a:pPr>
            <a:r>
              <a:rPr lang="en-US" sz="2400" dirty="0"/>
              <a:t>the part of the body affected by the use of the </a:t>
            </a:r>
            <a:r>
              <a:rPr lang="en-US" sz="2400" dirty="0" smtClean="0"/>
              <a:t>device – most critical use</a:t>
            </a:r>
            <a:endParaRPr lang="en-US" sz="2400" dirty="0"/>
          </a:p>
          <a:p>
            <a:pPr marL="914400" lvl="3" indent="-342900" algn="just">
              <a:spcBef>
                <a:spcPts val="0"/>
              </a:spcBef>
              <a:spcAft>
                <a:spcPts val="0"/>
              </a:spcAft>
              <a:buClr>
                <a:srgbClr val="3166CF"/>
              </a:buClr>
            </a:pPr>
            <a:r>
              <a:rPr lang="en-US" sz="2400" dirty="0"/>
              <a:t>if the device depends on a source of </a:t>
            </a:r>
            <a:r>
              <a:rPr lang="en-US" sz="2400" dirty="0" smtClean="0"/>
              <a:t>energy</a:t>
            </a:r>
          </a:p>
          <a:p>
            <a:pPr marL="114300" lvl="2" indent="0" algn="just">
              <a:spcBef>
                <a:spcPts val="0"/>
              </a:spcBef>
              <a:spcAft>
                <a:spcPts val="0"/>
              </a:spcAft>
              <a:buClr>
                <a:srgbClr val="3166CF"/>
              </a:buClr>
              <a:buNone/>
            </a:pPr>
            <a:endParaRPr lang="en-IE" sz="2400" dirty="0" smtClean="0"/>
          </a:p>
          <a:p>
            <a:pPr marL="114300" lvl="2" indent="0" algn="just">
              <a:spcBef>
                <a:spcPts val="0"/>
              </a:spcBef>
              <a:spcAft>
                <a:spcPts val="0"/>
              </a:spcAft>
              <a:buClr>
                <a:srgbClr val="3166CF"/>
              </a:buClr>
              <a:buNone/>
            </a:pPr>
            <a:r>
              <a:rPr lang="en-IE" sz="2400" dirty="0" smtClean="0"/>
              <a:t>The </a:t>
            </a:r>
            <a:r>
              <a:rPr lang="en-IE" sz="2400" dirty="0"/>
              <a:t>strictest rule will apply</a:t>
            </a:r>
            <a:endParaRPr lang="en-US" sz="2400" dirty="0"/>
          </a:p>
          <a:p>
            <a:endParaRPr lang="en-GB" dirty="0"/>
          </a:p>
        </p:txBody>
      </p:sp>
    </p:spTree>
    <p:extLst>
      <p:ext uri="{BB962C8B-B14F-4D97-AF65-F5344CB8AC3E}">
        <p14:creationId xmlns:p14="http://schemas.microsoft.com/office/powerpoint/2010/main" val="3237085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4" y="476151"/>
            <a:ext cx="8229600" cy="936625"/>
          </a:xfrm>
        </p:spPr>
        <p:txBody>
          <a:bodyPr/>
          <a:lstStyle/>
          <a:p>
            <a:r>
              <a:rPr lang="en-GB" dirty="0" smtClean="0"/>
              <a:t>Other relevant </a:t>
            </a:r>
            <a:r>
              <a:rPr lang="en-GB" dirty="0"/>
              <a:t>definitions &amp; concepts</a:t>
            </a:r>
          </a:p>
        </p:txBody>
      </p:sp>
      <p:sp>
        <p:nvSpPr>
          <p:cNvPr id="3" name="Content Placeholder 2"/>
          <p:cNvSpPr>
            <a:spLocks noGrp="1"/>
          </p:cNvSpPr>
          <p:nvPr>
            <p:ph idx="1"/>
          </p:nvPr>
        </p:nvSpPr>
        <p:spPr>
          <a:xfrm>
            <a:off x="845564" y="1691070"/>
            <a:ext cx="10037783" cy="4888633"/>
          </a:xfrm>
        </p:spPr>
        <p:txBody>
          <a:bodyPr/>
          <a:lstStyle/>
          <a:p>
            <a:pPr marL="0" indent="0">
              <a:buNone/>
            </a:pPr>
            <a:r>
              <a:rPr lang="en-GB" b="1" dirty="0"/>
              <a:t>‘accessory for a medical device’</a:t>
            </a:r>
            <a:r>
              <a:rPr lang="en-GB" dirty="0"/>
              <a:t> means an </a:t>
            </a:r>
            <a:r>
              <a:rPr lang="en-GB" dirty="0">
                <a:solidFill>
                  <a:srgbClr val="00B050"/>
                </a:solidFill>
              </a:rPr>
              <a:t>article</a:t>
            </a:r>
            <a:r>
              <a:rPr lang="en-GB" dirty="0"/>
              <a:t> which, whilst not being itself a medical device, is </a:t>
            </a:r>
            <a:r>
              <a:rPr lang="en-GB" dirty="0">
                <a:solidFill>
                  <a:srgbClr val="00B050"/>
                </a:solidFill>
              </a:rPr>
              <a:t>intended</a:t>
            </a:r>
            <a:r>
              <a:rPr lang="en-GB" dirty="0"/>
              <a:t> </a:t>
            </a:r>
            <a:r>
              <a:rPr lang="en-GB" dirty="0">
                <a:solidFill>
                  <a:srgbClr val="00B050"/>
                </a:solidFill>
              </a:rPr>
              <a:t>by its manufacturer</a:t>
            </a:r>
            <a:r>
              <a:rPr lang="en-GB" dirty="0"/>
              <a:t> to be used together with one or several </a:t>
            </a:r>
            <a:r>
              <a:rPr lang="en-GB" dirty="0">
                <a:solidFill>
                  <a:srgbClr val="00B050"/>
                </a:solidFill>
              </a:rPr>
              <a:t>particular</a:t>
            </a:r>
            <a:r>
              <a:rPr lang="en-GB" dirty="0"/>
              <a:t> medical device(s) to </a:t>
            </a:r>
            <a:r>
              <a:rPr lang="en-GB" dirty="0">
                <a:solidFill>
                  <a:srgbClr val="00B050"/>
                </a:solidFill>
              </a:rPr>
              <a:t>specifically enable </a:t>
            </a:r>
            <a:r>
              <a:rPr lang="en-GB" dirty="0"/>
              <a:t>the medical device(s) to be used in accordance with its/their </a:t>
            </a:r>
            <a:r>
              <a:rPr lang="en-GB" dirty="0">
                <a:solidFill>
                  <a:srgbClr val="00B050"/>
                </a:solidFill>
              </a:rPr>
              <a:t>intended purpose</a:t>
            </a:r>
            <a:r>
              <a:rPr lang="en-GB" dirty="0"/>
              <a:t>(s) or to </a:t>
            </a:r>
            <a:r>
              <a:rPr lang="en-GB" dirty="0">
                <a:solidFill>
                  <a:srgbClr val="00B050"/>
                </a:solidFill>
              </a:rPr>
              <a:t>specifically and directly assist </a:t>
            </a:r>
            <a:r>
              <a:rPr lang="en-GB" dirty="0"/>
              <a:t>the medical functionality of the medical device(s) in terms of its/their intended </a:t>
            </a:r>
            <a:r>
              <a:rPr lang="en-GB" dirty="0" smtClean="0"/>
              <a:t>purpose(s);</a:t>
            </a:r>
          </a:p>
          <a:p>
            <a:pPr marL="0" indent="0">
              <a:buNone/>
            </a:pPr>
            <a:r>
              <a:rPr lang="en-GB" b="1" dirty="0"/>
              <a:t>‘intended purpose’</a:t>
            </a:r>
            <a:r>
              <a:rPr lang="en-GB" dirty="0"/>
              <a:t> means the use for which a device is intended according to the data supplied by the manufacturer on the label, in the instructions for use or in promotional or sales materials or statements and as specified by the manufacturer in the clinical evaluation</a:t>
            </a:r>
            <a:r>
              <a:rPr lang="en-GB" dirty="0" smtClean="0"/>
              <a:t>;</a:t>
            </a:r>
            <a:endParaRPr lang="en-GB" dirty="0"/>
          </a:p>
        </p:txBody>
      </p:sp>
    </p:spTree>
    <p:extLst>
      <p:ext uri="{BB962C8B-B14F-4D97-AF65-F5344CB8AC3E}">
        <p14:creationId xmlns:p14="http://schemas.microsoft.com/office/powerpoint/2010/main" val="1694161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4" y="476151"/>
            <a:ext cx="8229600" cy="936625"/>
          </a:xfrm>
        </p:spPr>
        <p:txBody>
          <a:bodyPr/>
          <a:lstStyle/>
          <a:p>
            <a:r>
              <a:rPr lang="en-GB" dirty="0" smtClean="0"/>
              <a:t>Other relevant </a:t>
            </a:r>
            <a:r>
              <a:rPr lang="en-GB" dirty="0"/>
              <a:t>definitions &amp; concepts</a:t>
            </a:r>
          </a:p>
        </p:txBody>
      </p:sp>
      <p:sp>
        <p:nvSpPr>
          <p:cNvPr id="3" name="Content Placeholder 2"/>
          <p:cNvSpPr>
            <a:spLocks noGrp="1"/>
          </p:cNvSpPr>
          <p:nvPr>
            <p:ph idx="1"/>
          </p:nvPr>
        </p:nvSpPr>
        <p:spPr>
          <a:xfrm>
            <a:off x="845564" y="1691070"/>
            <a:ext cx="10037783" cy="4888633"/>
          </a:xfrm>
        </p:spPr>
        <p:txBody>
          <a:bodyPr/>
          <a:lstStyle/>
          <a:p>
            <a:pPr marL="0" indent="0">
              <a:buNone/>
            </a:pPr>
            <a:r>
              <a:rPr lang="en-GB" b="1" dirty="0"/>
              <a:t>‘implantable device’</a:t>
            </a:r>
            <a:r>
              <a:rPr lang="en-GB" dirty="0"/>
              <a:t> means any device, </a:t>
            </a:r>
            <a:r>
              <a:rPr lang="en-GB" dirty="0">
                <a:solidFill>
                  <a:srgbClr val="00B050"/>
                </a:solidFill>
              </a:rPr>
              <a:t>including</a:t>
            </a:r>
            <a:r>
              <a:rPr lang="en-GB" dirty="0"/>
              <a:t> those that are partially or wholly absorbed, which is intended:</a:t>
            </a:r>
          </a:p>
          <a:p>
            <a:pPr marL="0" indent="0">
              <a:buNone/>
            </a:pPr>
            <a:r>
              <a:rPr lang="en-GB" dirty="0"/>
              <a:t>— to be totally introduced into the human body, or — to replace an epithelial surface or the surface of the eye,</a:t>
            </a:r>
          </a:p>
          <a:p>
            <a:pPr marL="0" indent="0">
              <a:buNone/>
            </a:pPr>
            <a:r>
              <a:rPr lang="en-GB" dirty="0"/>
              <a:t>by clinical intervention and which is intended to remain in place after the procedure.</a:t>
            </a:r>
          </a:p>
          <a:p>
            <a:pPr marL="0" indent="0">
              <a:buNone/>
            </a:pPr>
            <a:r>
              <a:rPr lang="en-GB" dirty="0"/>
              <a:t>Any device intended to be </a:t>
            </a:r>
            <a:r>
              <a:rPr lang="en-GB" dirty="0">
                <a:solidFill>
                  <a:srgbClr val="00B050"/>
                </a:solidFill>
              </a:rPr>
              <a:t>partially</a:t>
            </a:r>
            <a:r>
              <a:rPr lang="en-GB" dirty="0"/>
              <a:t> introduced into the human body by clinical intervention and intended to remain in place after the procedure for </a:t>
            </a:r>
            <a:r>
              <a:rPr lang="en-GB" dirty="0">
                <a:solidFill>
                  <a:srgbClr val="00B050"/>
                </a:solidFill>
              </a:rPr>
              <a:t>at least 30 days </a:t>
            </a:r>
            <a:r>
              <a:rPr lang="en-GB" dirty="0"/>
              <a:t>shall also be deemed to be an implantable device;</a:t>
            </a:r>
          </a:p>
        </p:txBody>
      </p:sp>
    </p:spTree>
    <p:extLst>
      <p:ext uri="{BB962C8B-B14F-4D97-AF65-F5344CB8AC3E}">
        <p14:creationId xmlns:p14="http://schemas.microsoft.com/office/powerpoint/2010/main" val="1513559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4" y="476151"/>
            <a:ext cx="8229600" cy="936625"/>
          </a:xfrm>
        </p:spPr>
        <p:txBody>
          <a:bodyPr/>
          <a:lstStyle/>
          <a:p>
            <a:r>
              <a:rPr lang="en-GB" dirty="0" smtClean="0"/>
              <a:t>Other relevant </a:t>
            </a:r>
            <a:r>
              <a:rPr lang="en-GB" dirty="0"/>
              <a:t>definitions &amp; concepts</a:t>
            </a:r>
          </a:p>
        </p:txBody>
      </p:sp>
      <p:sp>
        <p:nvSpPr>
          <p:cNvPr id="3" name="Content Placeholder 2"/>
          <p:cNvSpPr>
            <a:spLocks noGrp="1"/>
          </p:cNvSpPr>
          <p:nvPr>
            <p:ph idx="1"/>
          </p:nvPr>
        </p:nvSpPr>
        <p:spPr>
          <a:xfrm>
            <a:off x="845564" y="1691070"/>
            <a:ext cx="10037783" cy="4888633"/>
          </a:xfrm>
        </p:spPr>
        <p:txBody>
          <a:bodyPr/>
          <a:lstStyle/>
          <a:p>
            <a:pPr marL="0" indent="0">
              <a:buNone/>
            </a:pPr>
            <a:r>
              <a:rPr lang="en-GB" b="1" dirty="0"/>
              <a:t>‘active device’</a:t>
            </a:r>
            <a:r>
              <a:rPr lang="en-GB" dirty="0"/>
              <a:t> means any device, the operation of which </a:t>
            </a:r>
            <a:r>
              <a:rPr lang="en-GB" dirty="0">
                <a:solidFill>
                  <a:srgbClr val="00B050"/>
                </a:solidFill>
              </a:rPr>
              <a:t>depends on a source of energy</a:t>
            </a:r>
            <a:r>
              <a:rPr lang="en-GB" dirty="0"/>
              <a:t> other than that generated by the human body for that purpose, or by gravity, and which </a:t>
            </a:r>
            <a:r>
              <a:rPr lang="en-GB" dirty="0">
                <a:solidFill>
                  <a:srgbClr val="00B050"/>
                </a:solidFill>
              </a:rPr>
              <a:t>acts by changing the density of or converting that energy</a:t>
            </a:r>
            <a:r>
              <a:rPr lang="en-GB" dirty="0"/>
              <a:t>. Devices intended to transmit energy, substances or other elements between an active device and the patient, without any significant change, shall not be deemed to be active devices.</a:t>
            </a:r>
            <a:endParaRPr lang="en-US" dirty="0"/>
          </a:p>
          <a:p>
            <a:pPr marL="0" indent="0">
              <a:buNone/>
            </a:pPr>
            <a:r>
              <a:rPr lang="en-GB" dirty="0" smtClean="0"/>
              <a:t>Software </a:t>
            </a:r>
            <a:r>
              <a:rPr lang="en-GB" dirty="0"/>
              <a:t>shall also be deemed to be an active device;</a:t>
            </a:r>
          </a:p>
        </p:txBody>
      </p:sp>
    </p:spTree>
    <p:extLst>
      <p:ext uri="{BB962C8B-B14F-4D97-AF65-F5344CB8AC3E}">
        <p14:creationId xmlns:p14="http://schemas.microsoft.com/office/powerpoint/2010/main" val="802604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4" y="476151"/>
            <a:ext cx="8229600" cy="936625"/>
          </a:xfrm>
        </p:spPr>
        <p:txBody>
          <a:bodyPr/>
          <a:lstStyle/>
          <a:p>
            <a:r>
              <a:rPr lang="en-GB" dirty="0" smtClean="0"/>
              <a:t>Other relevant </a:t>
            </a:r>
            <a:r>
              <a:rPr lang="en-GB" dirty="0"/>
              <a:t>definitions &amp; concepts</a:t>
            </a:r>
          </a:p>
        </p:txBody>
      </p:sp>
      <p:sp>
        <p:nvSpPr>
          <p:cNvPr id="3" name="Content Placeholder 2"/>
          <p:cNvSpPr>
            <a:spLocks noGrp="1"/>
          </p:cNvSpPr>
          <p:nvPr>
            <p:ph idx="1"/>
          </p:nvPr>
        </p:nvSpPr>
        <p:spPr>
          <a:xfrm>
            <a:off x="845564" y="1691070"/>
            <a:ext cx="10037783" cy="4888633"/>
          </a:xfrm>
        </p:spPr>
        <p:txBody>
          <a:bodyPr/>
          <a:lstStyle/>
          <a:p>
            <a:pPr marL="0" indent="0">
              <a:buNone/>
            </a:pPr>
            <a:r>
              <a:rPr lang="en-GB" b="1" dirty="0"/>
              <a:t>‘invasive device’</a:t>
            </a:r>
            <a:r>
              <a:rPr lang="en-GB" dirty="0"/>
              <a:t> means any device which, in whole or in part, penetrates inside the body, either through a body </a:t>
            </a:r>
            <a:r>
              <a:rPr lang="en-GB" dirty="0">
                <a:solidFill>
                  <a:srgbClr val="00B050"/>
                </a:solidFill>
              </a:rPr>
              <a:t>orifice</a:t>
            </a:r>
            <a:r>
              <a:rPr lang="en-GB" dirty="0"/>
              <a:t> or </a:t>
            </a:r>
            <a:r>
              <a:rPr lang="en-GB" dirty="0">
                <a:solidFill>
                  <a:srgbClr val="00B050"/>
                </a:solidFill>
              </a:rPr>
              <a:t>through the surface</a:t>
            </a:r>
            <a:r>
              <a:rPr lang="en-GB" dirty="0"/>
              <a:t> of the body;</a:t>
            </a:r>
            <a:endParaRPr lang="en-US" dirty="0"/>
          </a:p>
          <a:p>
            <a:pPr marL="0" indent="0">
              <a:buNone/>
            </a:pPr>
            <a:r>
              <a:rPr lang="en-GB" b="1" dirty="0"/>
              <a:t>‘procedure pack’</a:t>
            </a:r>
            <a:r>
              <a:rPr lang="en-GB" dirty="0"/>
              <a:t> means a combination of products </a:t>
            </a:r>
            <a:r>
              <a:rPr lang="en-GB" dirty="0">
                <a:solidFill>
                  <a:srgbClr val="00B050"/>
                </a:solidFill>
              </a:rPr>
              <a:t>packaged</a:t>
            </a:r>
            <a:r>
              <a:rPr lang="en-GB" dirty="0"/>
              <a:t> together and placed on the market with the purpose of being used for a specific medical purpose;</a:t>
            </a:r>
            <a:endParaRPr lang="en-US" dirty="0"/>
          </a:p>
          <a:p>
            <a:pPr marL="0" indent="0">
              <a:buNone/>
            </a:pPr>
            <a:r>
              <a:rPr lang="en-GB" b="1" dirty="0"/>
              <a:t>‘system’</a:t>
            </a:r>
            <a:r>
              <a:rPr lang="en-GB" dirty="0"/>
              <a:t> means a combination of products, either </a:t>
            </a:r>
            <a:r>
              <a:rPr lang="en-GB" dirty="0">
                <a:solidFill>
                  <a:srgbClr val="00B050"/>
                </a:solidFill>
              </a:rPr>
              <a:t>packaged together or not</a:t>
            </a:r>
            <a:r>
              <a:rPr lang="en-GB" dirty="0"/>
              <a:t>, which are intended to be inter- connected or combined to achieve a specific medical purpose;</a:t>
            </a:r>
          </a:p>
        </p:txBody>
      </p:sp>
    </p:spTree>
    <p:extLst>
      <p:ext uri="{BB962C8B-B14F-4D97-AF65-F5344CB8AC3E}">
        <p14:creationId xmlns:p14="http://schemas.microsoft.com/office/powerpoint/2010/main" val="3439544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4" y="476151"/>
            <a:ext cx="8229600" cy="936625"/>
          </a:xfrm>
        </p:spPr>
        <p:txBody>
          <a:bodyPr/>
          <a:lstStyle/>
          <a:p>
            <a:r>
              <a:rPr lang="en-GB" dirty="0" smtClean="0"/>
              <a:t>Other relevant concepts</a:t>
            </a:r>
            <a:endParaRPr lang="en-GB" dirty="0"/>
          </a:p>
        </p:txBody>
      </p:sp>
      <p:sp>
        <p:nvSpPr>
          <p:cNvPr id="3" name="Content Placeholder 2"/>
          <p:cNvSpPr>
            <a:spLocks noGrp="1"/>
          </p:cNvSpPr>
          <p:nvPr>
            <p:ph idx="1"/>
          </p:nvPr>
        </p:nvSpPr>
        <p:spPr>
          <a:xfrm>
            <a:off x="845564" y="1691070"/>
            <a:ext cx="10037783" cy="4888633"/>
          </a:xfrm>
        </p:spPr>
        <p:txBody>
          <a:bodyPr/>
          <a:lstStyle/>
          <a:p>
            <a:pPr marL="0" algn="just">
              <a:spcAft>
                <a:spcPts val="0"/>
              </a:spcAft>
              <a:buClr>
                <a:srgbClr val="3166CF"/>
              </a:buClr>
              <a:buFont typeface="Verdana" panose="020B0604030504040204" pitchFamily="34" charset="0"/>
              <a:buChar char="‒"/>
            </a:pPr>
            <a:r>
              <a:rPr lang="en-GB" dirty="0"/>
              <a:t>Duration of </a:t>
            </a:r>
            <a:r>
              <a:rPr lang="en-GB" dirty="0" smtClean="0"/>
              <a:t>use</a:t>
            </a:r>
          </a:p>
          <a:p>
            <a:pPr marL="0" algn="just">
              <a:spcAft>
                <a:spcPts val="0"/>
              </a:spcAft>
              <a:buClr>
                <a:srgbClr val="3166CF"/>
              </a:buClr>
              <a:buFont typeface="Verdana" panose="020B0604030504040204" pitchFamily="34" charset="0"/>
              <a:buChar char="‒"/>
            </a:pPr>
            <a:endParaRPr lang="en-GB" sz="1800" dirty="0"/>
          </a:p>
          <a:p>
            <a:pPr marL="0" algn="just">
              <a:spcAft>
                <a:spcPts val="0"/>
              </a:spcAft>
              <a:buClr>
                <a:srgbClr val="3166CF"/>
              </a:buClr>
              <a:buFont typeface="Verdana" panose="020B0604030504040204" pitchFamily="34" charset="0"/>
              <a:buChar char="‒"/>
            </a:pPr>
            <a:r>
              <a:rPr lang="en-GB" dirty="0"/>
              <a:t>Body </a:t>
            </a:r>
            <a:r>
              <a:rPr lang="en-GB" dirty="0" smtClean="0"/>
              <a:t>orifice</a:t>
            </a:r>
          </a:p>
          <a:p>
            <a:pPr marL="0" algn="just">
              <a:spcAft>
                <a:spcPts val="0"/>
              </a:spcAft>
              <a:buClr>
                <a:srgbClr val="3166CF"/>
              </a:buClr>
              <a:buFont typeface="Verdana" panose="020B0604030504040204" pitchFamily="34" charset="0"/>
              <a:buChar char="‒"/>
            </a:pPr>
            <a:endParaRPr lang="en-GB" sz="1800" dirty="0"/>
          </a:p>
          <a:p>
            <a:pPr marL="0" algn="just">
              <a:spcAft>
                <a:spcPts val="0"/>
              </a:spcAft>
              <a:buClr>
                <a:srgbClr val="3166CF"/>
              </a:buClr>
              <a:buFont typeface="Verdana" panose="020B0604030504040204" pitchFamily="34" charset="0"/>
              <a:buChar char="‒"/>
            </a:pPr>
            <a:r>
              <a:rPr lang="en-GB" dirty="0"/>
              <a:t>Surgically invasive </a:t>
            </a:r>
            <a:r>
              <a:rPr lang="en-GB" dirty="0" smtClean="0"/>
              <a:t>device</a:t>
            </a:r>
          </a:p>
          <a:p>
            <a:pPr marL="0" indent="0" algn="just">
              <a:spcAft>
                <a:spcPts val="0"/>
              </a:spcAft>
              <a:buClr>
                <a:srgbClr val="3166CF"/>
              </a:buClr>
              <a:buNone/>
            </a:pPr>
            <a:endParaRPr lang="en-GB" sz="1800" dirty="0"/>
          </a:p>
          <a:p>
            <a:pPr marL="0" algn="just">
              <a:spcAft>
                <a:spcPts val="0"/>
              </a:spcAft>
              <a:buClr>
                <a:srgbClr val="3166CF"/>
              </a:buClr>
              <a:buFont typeface="Verdana" panose="020B0604030504040204" pitchFamily="34" charset="0"/>
              <a:buChar char="‒"/>
            </a:pPr>
            <a:r>
              <a:rPr lang="en-GB" dirty="0"/>
              <a:t>Active therapeutic </a:t>
            </a:r>
            <a:r>
              <a:rPr lang="en-GB" dirty="0" smtClean="0"/>
              <a:t>device</a:t>
            </a:r>
          </a:p>
          <a:p>
            <a:pPr marL="0" algn="just">
              <a:spcAft>
                <a:spcPts val="0"/>
              </a:spcAft>
              <a:buClr>
                <a:srgbClr val="3166CF"/>
              </a:buClr>
              <a:buFont typeface="Verdana" panose="020B0604030504040204" pitchFamily="34" charset="0"/>
              <a:buChar char="‒"/>
            </a:pPr>
            <a:endParaRPr lang="en-GB" sz="1800" dirty="0"/>
          </a:p>
          <a:p>
            <a:pPr marL="0" algn="just">
              <a:spcAft>
                <a:spcPts val="0"/>
              </a:spcAft>
              <a:buClr>
                <a:srgbClr val="3166CF"/>
              </a:buClr>
              <a:buFont typeface="Verdana" panose="020B0604030504040204" pitchFamily="34" charset="0"/>
              <a:buChar char="‒"/>
            </a:pPr>
            <a:r>
              <a:rPr lang="en-US" dirty="0"/>
              <a:t>Active device intended for diagnosis and </a:t>
            </a:r>
            <a:r>
              <a:rPr lang="en-US" dirty="0" smtClean="0"/>
              <a:t>monitoring</a:t>
            </a:r>
          </a:p>
          <a:p>
            <a:pPr marL="0" algn="just">
              <a:spcAft>
                <a:spcPts val="0"/>
              </a:spcAft>
              <a:buClr>
                <a:srgbClr val="3166CF"/>
              </a:buClr>
              <a:buFont typeface="Verdana" panose="020B0604030504040204" pitchFamily="34" charset="0"/>
              <a:buChar char="‒"/>
            </a:pPr>
            <a:endParaRPr lang="en-US" sz="1800" dirty="0"/>
          </a:p>
          <a:p>
            <a:pPr marL="0" algn="just">
              <a:spcAft>
                <a:spcPts val="0"/>
              </a:spcAft>
              <a:buClr>
                <a:srgbClr val="3166CF"/>
              </a:buClr>
              <a:buFont typeface="Verdana" panose="020B0604030504040204" pitchFamily="34" charset="0"/>
              <a:buChar char="‒"/>
            </a:pPr>
            <a:r>
              <a:rPr lang="en-GB" dirty="0"/>
              <a:t>Central circulatory </a:t>
            </a:r>
            <a:r>
              <a:rPr lang="en-GB" dirty="0" smtClean="0"/>
              <a:t>system</a:t>
            </a:r>
          </a:p>
          <a:p>
            <a:pPr marL="0" algn="just">
              <a:spcAft>
                <a:spcPts val="0"/>
              </a:spcAft>
              <a:buClr>
                <a:srgbClr val="3166CF"/>
              </a:buClr>
              <a:buFont typeface="Verdana" panose="020B0604030504040204" pitchFamily="34" charset="0"/>
              <a:buChar char="‒"/>
            </a:pPr>
            <a:endParaRPr lang="en-GB" sz="1800" dirty="0"/>
          </a:p>
          <a:p>
            <a:pPr marL="0" algn="just">
              <a:spcAft>
                <a:spcPts val="0"/>
              </a:spcAft>
              <a:buClr>
                <a:srgbClr val="3166CF"/>
              </a:buClr>
              <a:buFont typeface="Verdana" panose="020B0604030504040204" pitchFamily="34" charset="0"/>
              <a:buChar char="‒"/>
            </a:pPr>
            <a:r>
              <a:rPr lang="en-GB" dirty="0"/>
              <a:t>Central nervous </a:t>
            </a:r>
            <a:r>
              <a:rPr lang="en-GB" dirty="0" smtClean="0"/>
              <a:t>system</a:t>
            </a:r>
          </a:p>
          <a:p>
            <a:pPr marL="0" algn="just">
              <a:spcAft>
                <a:spcPts val="0"/>
              </a:spcAft>
              <a:buClr>
                <a:srgbClr val="3166CF"/>
              </a:buClr>
              <a:buFont typeface="Verdana" panose="020B0604030504040204" pitchFamily="34" charset="0"/>
              <a:buChar char="‒"/>
            </a:pPr>
            <a:endParaRPr lang="en-GB" sz="1800" dirty="0"/>
          </a:p>
          <a:p>
            <a:pPr marL="0" algn="just">
              <a:spcAft>
                <a:spcPts val="0"/>
              </a:spcAft>
              <a:buClr>
                <a:srgbClr val="3166CF"/>
              </a:buClr>
              <a:buFont typeface="Verdana" panose="020B0604030504040204" pitchFamily="34" charset="0"/>
              <a:buChar char="‒"/>
            </a:pPr>
            <a:r>
              <a:rPr lang="en-US" dirty="0"/>
              <a:t>Injured skin or mucous membrane</a:t>
            </a:r>
            <a:endParaRPr lang="en-GB" dirty="0"/>
          </a:p>
        </p:txBody>
      </p:sp>
    </p:spTree>
    <p:extLst>
      <p:ext uri="{BB962C8B-B14F-4D97-AF65-F5344CB8AC3E}">
        <p14:creationId xmlns:p14="http://schemas.microsoft.com/office/powerpoint/2010/main" val="1891318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4" y="476151"/>
            <a:ext cx="8229600" cy="936625"/>
          </a:xfrm>
        </p:spPr>
        <p:txBody>
          <a:bodyPr/>
          <a:lstStyle/>
          <a:p>
            <a:r>
              <a:rPr lang="en-GB" dirty="0"/>
              <a:t>Device </a:t>
            </a:r>
            <a:r>
              <a:rPr lang="en-GB" dirty="0" smtClean="0"/>
              <a:t>classification – non-invasive</a:t>
            </a:r>
            <a:endParaRPr lang="en-GB" dirty="0"/>
          </a:p>
        </p:txBody>
      </p:sp>
      <p:sp>
        <p:nvSpPr>
          <p:cNvPr id="3" name="Content Placeholder 2"/>
          <p:cNvSpPr>
            <a:spLocks noGrp="1"/>
          </p:cNvSpPr>
          <p:nvPr>
            <p:ph idx="1"/>
          </p:nvPr>
        </p:nvSpPr>
        <p:spPr>
          <a:xfrm>
            <a:off x="845564" y="1691070"/>
            <a:ext cx="10037783" cy="4888633"/>
          </a:xfrm>
        </p:spPr>
        <p:txBody>
          <a:bodyPr/>
          <a:lstStyle/>
          <a:p>
            <a:pPr marL="0" algn="just">
              <a:spcAft>
                <a:spcPts val="0"/>
              </a:spcAft>
              <a:buClr>
                <a:srgbClr val="3166CF"/>
              </a:buClr>
              <a:buFont typeface="Verdana" panose="020B0604030504040204" pitchFamily="34" charset="0"/>
              <a:buChar char="‒"/>
            </a:pPr>
            <a:r>
              <a:rPr lang="en-GB" dirty="0"/>
              <a:t>Default – I (R1</a:t>
            </a:r>
            <a:r>
              <a:rPr lang="en-GB" dirty="0" smtClean="0"/>
              <a:t>)</a:t>
            </a:r>
          </a:p>
          <a:p>
            <a:pPr marL="0" algn="just">
              <a:spcAft>
                <a:spcPts val="0"/>
              </a:spcAft>
              <a:buClr>
                <a:srgbClr val="3166CF"/>
              </a:buClr>
              <a:buFont typeface="Verdana" panose="020B0604030504040204" pitchFamily="34" charset="0"/>
              <a:buChar char="‒"/>
            </a:pPr>
            <a:endParaRPr lang="en-GB" dirty="0"/>
          </a:p>
          <a:p>
            <a:pPr marL="0" algn="just">
              <a:spcAft>
                <a:spcPts val="0"/>
              </a:spcAft>
              <a:buClr>
                <a:srgbClr val="3166CF"/>
              </a:buClr>
              <a:buFont typeface="Verdana" panose="020B0604030504040204" pitchFamily="34" charset="0"/>
              <a:buChar char="‒"/>
            </a:pPr>
            <a:r>
              <a:rPr lang="en-GB" dirty="0"/>
              <a:t>Channel or store body liquids – </a:t>
            </a:r>
            <a:r>
              <a:rPr lang="en-GB" dirty="0" err="1"/>
              <a:t>IIa</a:t>
            </a:r>
            <a:r>
              <a:rPr lang="en-GB" dirty="0"/>
              <a:t> (R2)</a:t>
            </a:r>
          </a:p>
          <a:p>
            <a:pPr marL="914400" lvl="3" indent="-342900" algn="just">
              <a:spcBef>
                <a:spcPts val="0"/>
              </a:spcBef>
              <a:spcAft>
                <a:spcPts val="0"/>
              </a:spcAft>
              <a:buClr>
                <a:srgbClr val="3166CF"/>
              </a:buClr>
            </a:pPr>
            <a:r>
              <a:rPr lang="en-GB" sz="2000" dirty="0"/>
              <a:t>Blood bags – </a:t>
            </a:r>
            <a:r>
              <a:rPr lang="en-GB" sz="2000" dirty="0" err="1"/>
              <a:t>IIb</a:t>
            </a:r>
            <a:r>
              <a:rPr lang="en-GB" sz="2000" dirty="0"/>
              <a:t> </a:t>
            </a:r>
            <a:endParaRPr lang="en-GB" sz="2000" dirty="0" smtClean="0"/>
          </a:p>
          <a:p>
            <a:pPr marL="571500" lvl="3" indent="0" algn="just">
              <a:spcBef>
                <a:spcPts val="0"/>
              </a:spcBef>
              <a:spcAft>
                <a:spcPts val="0"/>
              </a:spcAft>
              <a:buClr>
                <a:srgbClr val="3166CF"/>
              </a:buClr>
              <a:buNone/>
            </a:pPr>
            <a:endParaRPr lang="en-GB" sz="2400" dirty="0"/>
          </a:p>
          <a:p>
            <a:pPr marL="0" algn="just">
              <a:spcAft>
                <a:spcPts val="0"/>
              </a:spcAft>
              <a:buClr>
                <a:srgbClr val="3166CF"/>
              </a:buClr>
              <a:buFont typeface="Verdana" panose="020B0604030504040204" pitchFamily="34" charset="0"/>
              <a:buChar char="‒"/>
            </a:pPr>
            <a:r>
              <a:rPr lang="en-GB" dirty="0"/>
              <a:t>Modify composition of human tissues or cells –</a:t>
            </a:r>
            <a:r>
              <a:rPr lang="en-GB" dirty="0" err="1"/>
              <a:t>IIb</a:t>
            </a:r>
            <a:r>
              <a:rPr lang="en-GB" dirty="0"/>
              <a:t> (R3)</a:t>
            </a:r>
          </a:p>
          <a:p>
            <a:pPr marL="914400" lvl="3" indent="-342900" algn="just">
              <a:spcBef>
                <a:spcPts val="0"/>
              </a:spcBef>
              <a:spcAft>
                <a:spcPts val="0"/>
              </a:spcAft>
              <a:buClr>
                <a:srgbClr val="3166CF"/>
              </a:buClr>
            </a:pPr>
            <a:r>
              <a:rPr lang="en-GB" sz="2000" dirty="0"/>
              <a:t>Filter, centrifuge, exchange gas or heat – </a:t>
            </a:r>
            <a:r>
              <a:rPr lang="en-GB" sz="2000" dirty="0" err="1"/>
              <a:t>IIa</a:t>
            </a:r>
            <a:r>
              <a:rPr lang="en-GB" sz="2000" dirty="0"/>
              <a:t> </a:t>
            </a:r>
          </a:p>
          <a:p>
            <a:pPr marL="914400" lvl="3" indent="-342900" algn="just">
              <a:spcBef>
                <a:spcPts val="0"/>
              </a:spcBef>
              <a:spcAft>
                <a:spcPts val="0"/>
              </a:spcAft>
              <a:buClr>
                <a:srgbClr val="3166CF"/>
              </a:buClr>
            </a:pPr>
            <a:r>
              <a:rPr lang="en-GB" sz="2000" dirty="0"/>
              <a:t>Substances for </a:t>
            </a:r>
            <a:r>
              <a:rPr lang="en-GB" sz="2000" i="1" dirty="0"/>
              <a:t>in vitro </a:t>
            </a:r>
            <a:r>
              <a:rPr lang="en-GB" sz="2000" dirty="0"/>
              <a:t>contact with cells </a:t>
            </a:r>
            <a:r>
              <a:rPr lang="en-GB" sz="2000" dirty="0" smtClean="0"/>
              <a:t>– III</a:t>
            </a:r>
          </a:p>
          <a:p>
            <a:pPr marL="571500" lvl="3" indent="0" algn="just">
              <a:spcBef>
                <a:spcPts val="0"/>
              </a:spcBef>
              <a:spcAft>
                <a:spcPts val="0"/>
              </a:spcAft>
              <a:buClr>
                <a:srgbClr val="3166CF"/>
              </a:buClr>
              <a:buNone/>
            </a:pPr>
            <a:endParaRPr lang="en-GB" sz="2000" dirty="0"/>
          </a:p>
          <a:p>
            <a:pPr marL="0" algn="just">
              <a:spcAft>
                <a:spcPts val="0"/>
              </a:spcAft>
              <a:buClr>
                <a:srgbClr val="3166CF"/>
              </a:buClr>
              <a:buFont typeface="Verdana" panose="020B0604030504040204" pitchFamily="34" charset="0"/>
              <a:buChar char="‒"/>
            </a:pPr>
            <a:r>
              <a:rPr lang="en-GB" dirty="0"/>
              <a:t>Injured skin (R4) - </a:t>
            </a:r>
            <a:r>
              <a:rPr lang="en-GB" dirty="0" err="1"/>
              <a:t>IIa</a:t>
            </a:r>
            <a:endParaRPr lang="en-GB" dirty="0"/>
          </a:p>
          <a:p>
            <a:pPr marL="914400" lvl="3" indent="-342900" algn="just">
              <a:spcBef>
                <a:spcPts val="0"/>
              </a:spcBef>
              <a:spcAft>
                <a:spcPts val="0"/>
              </a:spcAft>
              <a:buClr>
                <a:srgbClr val="3166CF"/>
              </a:buClr>
            </a:pPr>
            <a:r>
              <a:rPr lang="en-GB" sz="2000" dirty="0"/>
              <a:t>Mechanical barrier, compression or absorption – I </a:t>
            </a:r>
          </a:p>
          <a:p>
            <a:pPr marL="914400" lvl="3" indent="-342900" algn="just">
              <a:spcBef>
                <a:spcPts val="0"/>
              </a:spcBef>
              <a:spcAft>
                <a:spcPts val="0"/>
              </a:spcAft>
              <a:buClr>
                <a:srgbClr val="3166CF"/>
              </a:buClr>
            </a:pPr>
            <a:r>
              <a:rPr lang="en-GB" sz="2000" dirty="0"/>
              <a:t>Deep injuries – </a:t>
            </a:r>
            <a:r>
              <a:rPr lang="en-GB" sz="2000" dirty="0" err="1" smtClean="0"/>
              <a:t>IIb</a:t>
            </a:r>
            <a:endParaRPr lang="en-GB" sz="2000" dirty="0"/>
          </a:p>
        </p:txBody>
      </p:sp>
    </p:spTree>
    <p:extLst>
      <p:ext uri="{BB962C8B-B14F-4D97-AF65-F5344CB8AC3E}">
        <p14:creationId xmlns:p14="http://schemas.microsoft.com/office/powerpoint/2010/main" val="3033781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4" y="476151"/>
            <a:ext cx="8229600" cy="936625"/>
          </a:xfrm>
        </p:spPr>
        <p:txBody>
          <a:bodyPr/>
          <a:lstStyle/>
          <a:p>
            <a:r>
              <a:rPr lang="en-GB" dirty="0"/>
              <a:t>Device </a:t>
            </a:r>
            <a:r>
              <a:rPr lang="en-GB" dirty="0" smtClean="0"/>
              <a:t>classification – invasive</a:t>
            </a:r>
            <a:endParaRPr lang="en-GB" dirty="0"/>
          </a:p>
        </p:txBody>
      </p:sp>
      <p:sp>
        <p:nvSpPr>
          <p:cNvPr id="3" name="Content Placeholder 2"/>
          <p:cNvSpPr>
            <a:spLocks noGrp="1"/>
          </p:cNvSpPr>
          <p:nvPr>
            <p:ph idx="1"/>
          </p:nvPr>
        </p:nvSpPr>
        <p:spPr>
          <a:xfrm>
            <a:off x="845564" y="1691070"/>
            <a:ext cx="11131088" cy="4888633"/>
          </a:xfrm>
        </p:spPr>
        <p:txBody>
          <a:bodyPr/>
          <a:lstStyle/>
          <a:p>
            <a:pPr marL="0" algn="just">
              <a:spcAft>
                <a:spcPts val="0"/>
              </a:spcAft>
              <a:buClr>
                <a:srgbClr val="3166CF"/>
              </a:buClr>
              <a:buFont typeface="Verdana" panose="020B0604030504040204" pitchFamily="34" charset="0"/>
              <a:buChar char="‒"/>
            </a:pPr>
            <a:r>
              <a:rPr lang="en-GB" dirty="0"/>
              <a:t>Body orifices (R5</a:t>
            </a:r>
            <a:r>
              <a:rPr lang="en-GB" dirty="0" smtClean="0"/>
              <a:t>)</a:t>
            </a:r>
            <a:endParaRPr lang="en-GB" dirty="0"/>
          </a:p>
          <a:p>
            <a:pPr marL="914400" lvl="3" indent="-342900" algn="just">
              <a:spcBef>
                <a:spcPts val="0"/>
              </a:spcBef>
              <a:spcAft>
                <a:spcPts val="0"/>
              </a:spcAft>
              <a:buClr>
                <a:srgbClr val="3166CF"/>
              </a:buClr>
            </a:pPr>
            <a:r>
              <a:rPr lang="en-GB" sz="2000" dirty="0"/>
              <a:t>Transient use – I, short term – </a:t>
            </a:r>
            <a:r>
              <a:rPr lang="en-GB" sz="2000" dirty="0" err="1"/>
              <a:t>IIa</a:t>
            </a:r>
            <a:r>
              <a:rPr lang="en-GB" sz="2000" dirty="0"/>
              <a:t>, long term – </a:t>
            </a:r>
            <a:r>
              <a:rPr lang="en-GB" sz="2000" dirty="0" err="1" smtClean="0"/>
              <a:t>IIb</a:t>
            </a:r>
            <a:endParaRPr lang="en-GB" sz="2000" dirty="0" smtClean="0"/>
          </a:p>
          <a:p>
            <a:pPr marL="0" algn="just">
              <a:spcAft>
                <a:spcPts val="0"/>
              </a:spcAft>
              <a:buClr>
                <a:srgbClr val="3166CF"/>
              </a:buClr>
              <a:buFont typeface="Verdana" panose="020B0604030504040204" pitchFamily="34" charset="0"/>
              <a:buChar char="‒"/>
            </a:pPr>
            <a:r>
              <a:rPr lang="en-GB" dirty="0" smtClean="0"/>
              <a:t>Surgically </a:t>
            </a:r>
            <a:r>
              <a:rPr lang="en-GB" dirty="0"/>
              <a:t>invasive for transient or short-term use – </a:t>
            </a:r>
            <a:r>
              <a:rPr lang="en-GB" dirty="0" err="1"/>
              <a:t>IIa</a:t>
            </a:r>
            <a:r>
              <a:rPr lang="en-GB" dirty="0"/>
              <a:t> (R6, R7)</a:t>
            </a:r>
          </a:p>
          <a:p>
            <a:pPr marL="914400" lvl="3" indent="-342900" algn="just">
              <a:spcBef>
                <a:spcPts val="0"/>
              </a:spcBef>
              <a:spcAft>
                <a:spcPts val="0"/>
              </a:spcAft>
              <a:buClr>
                <a:srgbClr val="3166CF"/>
              </a:buClr>
            </a:pPr>
            <a:r>
              <a:rPr lang="en-GB" sz="2000" dirty="0"/>
              <a:t>Reusable surgical instruments – I</a:t>
            </a:r>
          </a:p>
          <a:p>
            <a:pPr marL="914400" lvl="3" indent="-342900" algn="just">
              <a:spcBef>
                <a:spcPts val="0"/>
              </a:spcBef>
              <a:spcAft>
                <a:spcPts val="0"/>
              </a:spcAft>
              <a:buClr>
                <a:srgbClr val="3166CF"/>
              </a:buClr>
            </a:pPr>
            <a:r>
              <a:rPr lang="en-GB" sz="2000" dirty="0"/>
              <a:t>Ionising radiation – </a:t>
            </a:r>
            <a:r>
              <a:rPr lang="en-GB" sz="2000" dirty="0" err="1"/>
              <a:t>IIb</a:t>
            </a:r>
            <a:r>
              <a:rPr lang="en-GB" sz="2000" dirty="0"/>
              <a:t> </a:t>
            </a:r>
          </a:p>
          <a:p>
            <a:pPr marL="914400" lvl="3" indent="-342900" algn="just">
              <a:spcBef>
                <a:spcPts val="0"/>
              </a:spcBef>
              <a:spcAft>
                <a:spcPts val="0"/>
              </a:spcAft>
              <a:buClr>
                <a:srgbClr val="3166CF"/>
              </a:buClr>
            </a:pPr>
            <a:r>
              <a:rPr lang="en-GB" sz="2000" dirty="0"/>
              <a:t>Biological effect or absorbed – </a:t>
            </a:r>
            <a:r>
              <a:rPr lang="en-GB" sz="2000" dirty="0" err="1"/>
              <a:t>IIb</a:t>
            </a:r>
            <a:endParaRPr lang="en-GB" sz="2000" dirty="0"/>
          </a:p>
          <a:p>
            <a:pPr marL="914400" lvl="3" indent="-342900" algn="just">
              <a:spcBef>
                <a:spcPts val="0"/>
              </a:spcBef>
              <a:spcAft>
                <a:spcPts val="0"/>
              </a:spcAft>
              <a:buClr>
                <a:srgbClr val="3166CF"/>
              </a:buClr>
            </a:pPr>
            <a:r>
              <a:rPr lang="en-GB" sz="2000" dirty="0"/>
              <a:t>Hazardous administration of medicinal substance – </a:t>
            </a:r>
            <a:r>
              <a:rPr lang="en-GB" sz="2000" dirty="0" err="1"/>
              <a:t>IIb</a:t>
            </a:r>
            <a:endParaRPr lang="en-GB" sz="2000" dirty="0"/>
          </a:p>
          <a:p>
            <a:pPr marL="914400" lvl="3" indent="-342900" algn="just">
              <a:spcBef>
                <a:spcPts val="0"/>
              </a:spcBef>
              <a:spcAft>
                <a:spcPts val="0"/>
              </a:spcAft>
              <a:buClr>
                <a:srgbClr val="3166CF"/>
              </a:buClr>
            </a:pPr>
            <a:r>
              <a:rPr lang="en-GB" sz="2000" dirty="0"/>
              <a:t>Direct contact with heart, circulatory system or central nervous system – </a:t>
            </a:r>
            <a:r>
              <a:rPr lang="en-GB" sz="2000" dirty="0" smtClean="0"/>
              <a:t>III</a:t>
            </a:r>
          </a:p>
          <a:p>
            <a:pPr marL="0" algn="just">
              <a:spcAft>
                <a:spcPts val="0"/>
              </a:spcAft>
              <a:buClr>
                <a:srgbClr val="3166CF"/>
              </a:buClr>
              <a:buFont typeface="Verdana" panose="020B0604030504040204" pitchFamily="34" charset="0"/>
              <a:buChar char="‒"/>
            </a:pPr>
            <a:r>
              <a:rPr lang="en-GB" dirty="0">
                <a:solidFill>
                  <a:srgbClr val="00B050"/>
                </a:solidFill>
              </a:rPr>
              <a:t>Implantable or surgically invasive for long term use</a:t>
            </a:r>
            <a:r>
              <a:rPr lang="en-GB" dirty="0"/>
              <a:t> – </a:t>
            </a:r>
            <a:r>
              <a:rPr lang="en-GB" dirty="0" err="1"/>
              <a:t>IIb</a:t>
            </a:r>
            <a:r>
              <a:rPr lang="en-GB" dirty="0"/>
              <a:t> (R8)</a:t>
            </a:r>
          </a:p>
          <a:p>
            <a:pPr marL="914400" lvl="3" indent="-342900" algn="just">
              <a:spcBef>
                <a:spcPts val="0"/>
              </a:spcBef>
              <a:spcAft>
                <a:spcPts val="0"/>
              </a:spcAft>
              <a:buClr>
                <a:srgbClr val="3166CF"/>
              </a:buClr>
            </a:pPr>
            <a:r>
              <a:rPr lang="en-GB" sz="2000" dirty="0"/>
              <a:t>In teeth – </a:t>
            </a:r>
            <a:r>
              <a:rPr lang="en-GB" sz="2000" dirty="0" err="1"/>
              <a:t>IIa</a:t>
            </a:r>
            <a:r>
              <a:rPr lang="en-GB" sz="2000" dirty="0"/>
              <a:t> </a:t>
            </a:r>
          </a:p>
          <a:p>
            <a:pPr marL="914400" lvl="3" indent="-342900" algn="just">
              <a:spcBef>
                <a:spcPts val="0"/>
              </a:spcBef>
              <a:spcAft>
                <a:spcPts val="0"/>
              </a:spcAft>
              <a:buClr>
                <a:srgbClr val="3166CF"/>
              </a:buClr>
            </a:pPr>
            <a:r>
              <a:rPr lang="en-GB" sz="2000" dirty="0"/>
              <a:t>Biological effect or absorbed – </a:t>
            </a:r>
            <a:r>
              <a:rPr lang="en-GB" sz="2000" dirty="0" err="1"/>
              <a:t>IIb</a:t>
            </a:r>
            <a:endParaRPr lang="en-GB" sz="2000" dirty="0"/>
          </a:p>
          <a:p>
            <a:pPr marL="914400" lvl="3" indent="-342900" algn="just">
              <a:spcBef>
                <a:spcPts val="0"/>
              </a:spcBef>
              <a:spcAft>
                <a:spcPts val="0"/>
              </a:spcAft>
              <a:buClr>
                <a:srgbClr val="3166CF"/>
              </a:buClr>
            </a:pPr>
            <a:r>
              <a:rPr lang="en-GB" sz="2000" dirty="0">
                <a:solidFill>
                  <a:srgbClr val="00B050"/>
                </a:solidFill>
              </a:rPr>
              <a:t>Direct contact with heart, circulatory system or central nervous system – III</a:t>
            </a:r>
          </a:p>
          <a:p>
            <a:pPr marL="914400" lvl="3" indent="-342900" algn="just">
              <a:spcBef>
                <a:spcPts val="0"/>
              </a:spcBef>
              <a:spcAft>
                <a:spcPts val="0"/>
              </a:spcAft>
              <a:buClr>
                <a:srgbClr val="3166CF"/>
              </a:buClr>
            </a:pPr>
            <a:r>
              <a:rPr lang="en-GB" sz="2000" dirty="0">
                <a:solidFill>
                  <a:srgbClr val="00B050"/>
                </a:solidFill>
              </a:rPr>
              <a:t>Intended to undergo chemical change in the body – III </a:t>
            </a:r>
          </a:p>
          <a:p>
            <a:pPr marL="914400" lvl="3" indent="-342900" algn="just">
              <a:spcBef>
                <a:spcPts val="0"/>
              </a:spcBef>
              <a:spcAft>
                <a:spcPts val="0"/>
              </a:spcAft>
              <a:buClr>
                <a:srgbClr val="3166CF"/>
              </a:buClr>
            </a:pPr>
            <a:r>
              <a:rPr lang="en-GB" sz="2000" dirty="0">
                <a:solidFill>
                  <a:srgbClr val="00B050"/>
                </a:solidFill>
              </a:rPr>
              <a:t>Administer of medicinal substance – III</a:t>
            </a:r>
          </a:p>
          <a:p>
            <a:pPr marL="914400" lvl="3" indent="-342900" algn="just">
              <a:spcBef>
                <a:spcPts val="0"/>
              </a:spcBef>
              <a:spcAft>
                <a:spcPts val="0"/>
              </a:spcAft>
              <a:buClr>
                <a:srgbClr val="3166CF"/>
              </a:buClr>
            </a:pPr>
            <a:r>
              <a:rPr lang="en-GB" sz="2000" dirty="0">
                <a:solidFill>
                  <a:srgbClr val="00B050"/>
                </a:solidFill>
              </a:rPr>
              <a:t>Active implants, breast implants, surgical meshes, joint replacements, spinal column implants – </a:t>
            </a:r>
            <a:r>
              <a:rPr lang="en-GB" sz="2000" dirty="0" smtClean="0">
                <a:solidFill>
                  <a:srgbClr val="00B050"/>
                </a:solidFill>
              </a:rPr>
              <a:t>III</a:t>
            </a:r>
            <a:r>
              <a:rPr lang="en-GB" sz="2000" dirty="0" smtClean="0"/>
              <a:t> </a:t>
            </a:r>
            <a:endParaRPr lang="en-GB" sz="2000" dirty="0"/>
          </a:p>
        </p:txBody>
      </p:sp>
    </p:spTree>
    <p:extLst>
      <p:ext uri="{BB962C8B-B14F-4D97-AF65-F5344CB8AC3E}">
        <p14:creationId xmlns:p14="http://schemas.microsoft.com/office/powerpoint/2010/main" val="1340007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4" y="476151"/>
            <a:ext cx="8229600" cy="936625"/>
          </a:xfrm>
        </p:spPr>
        <p:txBody>
          <a:bodyPr/>
          <a:lstStyle/>
          <a:p>
            <a:r>
              <a:rPr lang="en-GB" dirty="0"/>
              <a:t>Device </a:t>
            </a:r>
            <a:r>
              <a:rPr lang="en-GB" dirty="0" smtClean="0"/>
              <a:t>classification – active</a:t>
            </a:r>
            <a:endParaRPr lang="en-GB" dirty="0"/>
          </a:p>
        </p:txBody>
      </p:sp>
      <p:sp>
        <p:nvSpPr>
          <p:cNvPr id="3" name="Content Placeholder 2"/>
          <p:cNvSpPr>
            <a:spLocks noGrp="1"/>
          </p:cNvSpPr>
          <p:nvPr>
            <p:ph idx="1"/>
          </p:nvPr>
        </p:nvSpPr>
        <p:spPr>
          <a:xfrm>
            <a:off x="845564" y="1691070"/>
            <a:ext cx="11131088" cy="4888633"/>
          </a:xfrm>
        </p:spPr>
        <p:txBody>
          <a:bodyPr/>
          <a:lstStyle/>
          <a:p>
            <a:pPr marL="0" algn="just">
              <a:spcAft>
                <a:spcPts val="0"/>
              </a:spcAft>
              <a:buClr>
                <a:srgbClr val="3166CF"/>
              </a:buClr>
              <a:buFont typeface="Verdana" panose="020B0604030504040204" pitchFamily="34" charset="0"/>
              <a:buChar char="‒"/>
            </a:pPr>
            <a:r>
              <a:rPr lang="en-GB" dirty="0" smtClean="0"/>
              <a:t>Default </a:t>
            </a:r>
            <a:r>
              <a:rPr lang="en-GB" dirty="0"/>
              <a:t>– I (R13)</a:t>
            </a:r>
          </a:p>
          <a:p>
            <a:pPr marL="0" algn="just">
              <a:spcAft>
                <a:spcPts val="0"/>
              </a:spcAft>
              <a:buClr>
                <a:srgbClr val="3166CF"/>
              </a:buClr>
              <a:buFont typeface="Verdana" panose="020B0604030504040204" pitchFamily="34" charset="0"/>
              <a:buChar char="‒"/>
            </a:pPr>
            <a:r>
              <a:rPr lang="en-GB" dirty="0"/>
              <a:t>Administer or exchange energy – </a:t>
            </a:r>
            <a:r>
              <a:rPr lang="en-GB" dirty="0" err="1"/>
              <a:t>IIa</a:t>
            </a:r>
            <a:r>
              <a:rPr lang="en-GB" dirty="0"/>
              <a:t> (R9)</a:t>
            </a:r>
          </a:p>
          <a:p>
            <a:pPr marL="914400" lvl="3" indent="-342900" algn="just">
              <a:spcBef>
                <a:spcPts val="0"/>
              </a:spcBef>
              <a:spcAft>
                <a:spcPts val="0"/>
              </a:spcAft>
              <a:buClr>
                <a:srgbClr val="3166CF"/>
              </a:buClr>
            </a:pPr>
            <a:r>
              <a:rPr lang="en-GB" sz="2000" dirty="0"/>
              <a:t>Hazardous – </a:t>
            </a:r>
            <a:r>
              <a:rPr lang="en-GB" sz="2000" dirty="0" err="1"/>
              <a:t>IIb</a:t>
            </a:r>
            <a:r>
              <a:rPr lang="en-GB" sz="2000" dirty="0"/>
              <a:t> </a:t>
            </a:r>
          </a:p>
          <a:p>
            <a:pPr marL="0" algn="just">
              <a:spcAft>
                <a:spcPts val="0"/>
              </a:spcAft>
              <a:buClr>
                <a:srgbClr val="3166CF"/>
              </a:buClr>
              <a:buFont typeface="Verdana" panose="020B0604030504040204" pitchFamily="34" charset="0"/>
              <a:buChar char="‒"/>
            </a:pPr>
            <a:r>
              <a:rPr lang="en-GB" dirty="0"/>
              <a:t>Monitor/control active </a:t>
            </a:r>
            <a:r>
              <a:rPr lang="en-GB" dirty="0" err="1"/>
              <a:t>IIb</a:t>
            </a:r>
            <a:r>
              <a:rPr lang="en-GB" dirty="0"/>
              <a:t> devices – </a:t>
            </a:r>
            <a:r>
              <a:rPr lang="en-GB" dirty="0" err="1"/>
              <a:t>IIb</a:t>
            </a:r>
            <a:r>
              <a:rPr lang="en-GB" dirty="0"/>
              <a:t> (R9)</a:t>
            </a:r>
          </a:p>
          <a:p>
            <a:pPr marL="0" algn="just">
              <a:spcAft>
                <a:spcPts val="0"/>
              </a:spcAft>
              <a:buClr>
                <a:srgbClr val="3166CF"/>
              </a:buClr>
              <a:buFont typeface="Verdana" panose="020B0604030504040204" pitchFamily="34" charset="0"/>
              <a:buChar char="‒"/>
            </a:pPr>
            <a:r>
              <a:rPr lang="en-GB" dirty="0"/>
              <a:t>Monitor/control active implantable devices – III (R9)</a:t>
            </a:r>
          </a:p>
          <a:p>
            <a:pPr marL="0" algn="just">
              <a:spcAft>
                <a:spcPts val="0"/>
              </a:spcAft>
              <a:buClr>
                <a:srgbClr val="3166CF"/>
              </a:buClr>
              <a:buFont typeface="Verdana" panose="020B0604030504040204" pitchFamily="34" charset="0"/>
              <a:buChar char="‒"/>
            </a:pPr>
            <a:r>
              <a:rPr lang="en-GB" dirty="0"/>
              <a:t>Emit ionising radiation – </a:t>
            </a:r>
            <a:r>
              <a:rPr lang="en-GB" dirty="0" err="1"/>
              <a:t>IIb</a:t>
            </a:r>
            <a:r>
              <a:rPr lang="en-GB" dirty="0"/>
              <a:t> (R9)</a:t>
            </a:r>
          </a:p>
          <a:p>
            <a:pPr marL="0" algn="just">
              <a:spcAft>
                <a:spcPts val="0"/>
              </a:spcAft>
              <a:buClr>
                <a:srgbClr val="3166CF"/>
              </a:buClr>
              <a:buFont typeface="Verdana" panose="020B0604030504040204" pitchFamily="34" charset="0"/>
              <a:buChar char="‒"/>
            </a:pPr>
            <a:r>
              <a:rPr lang="en-GB" dirty="0"/>
              <a:t>Illumination  – I (R10)</a:t>
            </a:r>
          </a:p>
          <a:p>
            <a:pPr marL="0" algn="just">
              <a:spcAft>
                <a:spcPts val="0"/>
              </a:spcAft>
              <a:buClr>
                <a:srgbClr val="3166CF"/>
              </a:buClr>
              <a:buFont typeface="Verdana" panose="020B0604030504040204" pitchFamily="34" charset="0"/>
              <a:buChar char="‒"/>
            </a:pPr>
            <a:r>
              <a:rPr lang="en-GB" dirty="0"/>
              <a:t>For diagnosis and monitoring of patient – </a:t>
            </a:r>
            <a:r>
              <a:rPr lang="en-GB" dirty="0" err="1"/>
              <a:t>IIa</a:t>
            </a:r>
            <a:r>
              <a:rPr lang="en-GB" dirty="0"/>
              <a:t> (R10)</a:t>
            </a:r>
          </a:p>
          <a:p>
            <a:pPr marL="914400" lvl="3" indent="-342900" algn="just">
              <a:spcBef>
                <a:spcPts val="0"/>
              </a:spcBef>
              <a:spcAft>
                <a:spcPts val="0"/>
              </a:spcAft>
              <a:buClr>
                <a:srgbClr val="3166CF"/>
              </a:buClr>
            </a:pPr>
            <a:r>
              <a:rPr lang="en-GB" sz="2000" dirty="0"/>
              <a:t>Vital parameters – </a:t>
            </a:r>
            <a:r>
              <a:rPr lang="en-GB" sz="2000" dirty="0" err="1"/>
              <a:t>IIb</a:t>
            </a:r>
            <a:endParaRPr lang="en-GB" sz="2000" dirty="0"/>
          </a:p>
          <a:p>
            <a:pPr marL="914400" lvl="3" indent="-342900" algn="just">
              <a:spcBef>
                <a:spcPts val="0"/>
              </a:spcBef>
              <a:spcAft>
                <a:spcPts val="0"/>
              </a:spcAft>
              <a:buClr>
                <a:srgbClr val="3166CF"/>
              </a:buClr>
            </a:pPr>
            <a:r>
              <a:rPr lang="en-GB" sz="2000" dirty="0"/>
              <a:t>Radiology devices – </a:t>
            </a:r>
            <a:r>
              <a:rPr lang="en-GB" sz="2000" dirty="0" err="1"/>
              <a:t>IIb</a:t>
            </a:r>
            <a:endParaRPr lang="en-GB" sz="2000" dirty="0"/>
          </a:p>
          <a:p>
            <a:pPr marL="0" algn="just">
              <a:spcAft>
                <a:spcPts val="0"/>
              </a:spcAft>
              <a:buClr>
                <a:srgbClr val="3166CF"/>
              </a:buClr>
              <a:buFont typeface="Verdana" panose="020B0604030504040204" pitchFamily="34" charset="0"/>
              <a:buChar char="‒"/>
            </a:pPr>
            <a:r>
              <a:rPr lang="en-GB" dirty="0">
                <a:solidFill>
                  <a:srgbClr val="00B050"/>
                </a:solidFill>
              </a:rPr>
              <a:t>Administer or remove medicinal products – </a:t>
            </a:r>
            <a:r>
              <a:rPr lang="en-GB" dirty="0" err="1">
                <a:solidFill>
                  <a:srgbClr val="00B050"/>
                </a:solidFill>
              </a:rPr>
              <a:t>IIa</a:t>
            </a:r>
            <a:r>
              <a:rPr lang="en-GB" dirty="0">
                <a:solidFill>
                  <a:srgbClr val="00B050"/>
                </a:solidFill>
              </a:rPr>
              <a:t> (R12)</a:t>
            </a:r>
          </a:p>
          <a:p>
            <a:pPr marL="914400" lvl="3" indent="-342900" algn="just">
              <a:spcBef>
                <a:spcPts val="0"/>
              </a:spcBef>
              <a:spcAft>
                <a:spcPts val="0"/>
              </a:spcAft>
              <a:buClr>
                <a:srgbClr val="3166CF"/>
              </a:buClr>
            </a:pPr>
            <a:r>
              <a:rPr lang="en-GB" sz="2000" dirty="0">
                <a:solidFill>
                  <a:srgbClr val="00B050"/>
                </a:solidFill>
              </a:rPr>
              <a:t>Hazardous – </a:t>
            </a:r>
            <a:r>
              <a:rPr lang="en-GB" sz="2000" dirty="0" err="1">
                <a:solidFill>
                  <a:srgbClr val="00B050"/>
                </a:solidFill>
              </a:rPr>
              <a:t>IIb</a:t>
            </a:r>
            <a:endParaRPr lang="en-GB" sz="2000" dirty="0">
              <a:solidFill>
                <a:srgbClr val="00B050"/>
              </a:solidFill>
            </a:endParaRPr>
          </a:p>
          <a:p>
            <a:pPr marL="0" algn="just">
              <a:spcAft>
                <a:spcPts val="0"/>
              </a:spcAft>
              <a:buClr>
                <a:srgbClr val="3166CF"/>
              </a:buClr>
              <a:buFont typeface="Verdana" panose="020B0604030504040204" pitchFamily="34" charset="0"/>
              <a:buChar char="‒"/>
            </a:pPr>
            <a:r>
              <a:rPr lang="en-GB" dirty="0"/>
              <a:t>Integrated diagnostic function – III (R22)</a:t>
            </a:r>
          </a:p>
        </p:txBody>
      </p:sp>
    </p:spTree>
    <p:extLst>
      <p:ext uri="{BB962C8B-B14F-4D97-AF65-F5344CB8AC3E}">
        <p14:creationId xmlns:p14="http://schemas.microsoft.com/office/powerpoint/2010/main" val="1241548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422787" y="35538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22787" y="4330988"/>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422787" y="5088529"/>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422787" y="5863311"/>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1233272" y="466334"/>
            <a:ext cx="616790" cy="5935879"/>
            <a:chOff x="1233272" y="466343"/>
            <a:chExt cx="616790" cy="5935879"/>
          </a:xfrm>
          <a:solidFill>
            <a:srgbClr val="002060"/>
          </a:solidFill>
        </p:grpSpPr>
        <p:sp>
          <p:nvSpPr>
            <p:cNvPr id="12" name="Oval 11"/>
            <p:cNvSpPr/>
            <p:nvPr/>
          </p:nvSpPr>
          <p:spPr>
            <a:xfrm>
              <a:off x="1254640" y="466343"/>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13" name="Oval 12"/>
            <p:cNvSpPr/>
            <p:nvPr/>
          </p:nvSpPr>
          <p:spPr>
            <a:xfrm>
              <a:off x="1254640" y="1231302"/>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14" name="Oval 13"/>
            <p:cNvSpPr/>
            <p:nvPr/>
          </p:nvSpPr>
          <p:spPr>
            <a:xfrm>
              <a:off x="1265272" y="1996261"/>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sp>
          <p:nvSpPr>
            <p:cNvPr id="15" name="Oval 14"/>
            <p:cNvSpPr/>
            <p:nvPr/>
          </p:nvSpPr>
          <p:spPr>
            <a:xfrm>
              <a:off x="1233272" y="2759408"/>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16" name="Oval 15"/>
            <p:cNvSpPr/>
            <p:nvPr/>
          </p:nvSpPr>
          <p:spPr>
            <a:xfrm>
              <a:off x="1233272" y="3524367"/>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17" name="Oval 16"/>
            <p:cNvSpPr/>
            <p:nvPr/>
          </p:nvSpPr>
          <p:spPr>
            <a:xfrm>
              <a:off x="1243904" y="4289326"/>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18" name="Oval 17"/>
            <p:cNvSpPr/>
            <p:nvPr/>
          </p:nvSpPr>
          <p:spPr>
            <a:xfrm>
              <a:off x="1233272" y="5052473"/>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7</a:t>
              </a:r>
            </a:p>
          </p:txBody>
        </p:sp>
        <p:sp>
          <p:nvSpPr>
            <p:cNvPr id="19" name="Oval 18"/>
            <p:cNvSpPr/>
            <p:nvPr/>
          </p:nvSpPr>
          <p:spPr>
            <a:xfrm>
              <a:off x="1243904" y="5817432"/>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8</a:t>
              </a:r>
            </a:p>
          </p:txBody>
        </p:sp>
      </p:gr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4" name="Text Placeholder 4"/>
          <p:cNvSpPr txBox="1">
            <a:spLocks/>
          </p:cNvSpPr>
          <p:nvPr/>
        </p:nvSpPr>
        <p:spPr>
          <a:xfrm>
            <a:off x="2025500" y="5125585"/>
            <a:ext cx="7089003" cy="492453"/>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300" dirty="0" smtClean="0">
                <a:solidFill>
                  <a:schemeClr val="bg2">
                    <a:lumMod val="10000"/>
                  </a:schemeClr>
                </a:solidFill>
              </a:rPr>
              <a:t>Market-Surveillance</a:t>
            </a:r>
            <a:endParaRPr lang="en-US" sz="2300" dirty="0">
              <a:solidFill>
                <a:schemeClr val="bg2">
                  <a:lumMod val="10000"/>
                </a:schemeClr>
              </a:solidFill>
            </a:endParaRPr>
          </a:p>
        </p:txBody>
      </p:sp>
      <p:sp>
        <p:nvSpPr>
          <p:cNvPr id="5" name="Text Placeholder 5"/>
          <p:cNvSpPr txBox="1">
            <a:spLocks/>
          </p:cNvSpPr>
          <p:nvPr/>
        </p:nvSpPr>
        <p:spPr>
          <a:xfrm>
            <a:off x="2025501" y="546893"/>
            <a:ext cx="5391299" cy="43842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chemeClr val="bg2">
                    <a:lumMod val="10000"/>
                  </a:schemeClr>
                </a:solidFill>
              </a:rPr>
              <a:t>Introduction</a:t>
            </a:r>
            <a:endParaRPr lang="en-GB" strike="sngStrike" dirty="0">
              <a:solidFill>
                <a:schemeClr val="bg2">
                  <a:lumMod val="10000"/>
                </a:schemeClr>
              </a:solidFill>
            </a:endParaRP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2">
                    <a:lumMod val="10000"/>
                  </a:schemeClr>
                </a:solidFill>
              </a:rPr>
              <a:t>Conformity assessment</a:t>
            </a:r>
          </a:p>
        </p:txBody>
      </p:sp>
      <p:sp>
        <p:nvSpPr>
          <p:cNvPr id="7" name="Text Placeholder 8"/>
          <p:cNvSpPr txBox="1">
            <a:spLocks/>
          </p:cNvSpPr>
          <p:nvPr/>
        </p:nvSpPr>
        <p:spPr>
          <a:xfrm>
            <a:off x="2025501" y="1323423"/>
            <a:ext cx="6295539"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chemeClr val="bg2">
                    <a:lumMod val="10000"/>
                  </a:schemeClr>
                </a:solidFill>
              </a:rPr>
              <a:t>Qualification and classification</a:t>
            </a:r>
            <a:endParaRPr lang="en-GB" dirty="0">
              <a:solidFill>
                <a:schemeClr val="bg2">
                  <a:lumMod val="10000"/>
                </a:schemeClr>
              </a:solidFill>
            </a:endParaRPr>
          </a:p>
        </p:txBody>
      </p:sp>
      <p:sp>
        <p:nvSpPr>
          <p:cNvPr id="8" name="Text Placeholder 8"/>
          <p:cNvSpPr txBox="1">
            <a:spLocks/>
          </p:cNvSpPr>
          <p:nvPr/>
        </p:nvSpPr>
        <p:spPr>
          <a:xfrm>
            <a:off x="2025501" y="2055595"/>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solidFill>
                  <a:schemeClr val="bg2">
                    <a:lumMod val="10000"/>
                  </a:schemeClr>
                </a:solidFill>
              </a:rPr>
              <a:t>Clinical investigation and evaluation</a:t>
            </a:r>
            <a:endParaRPr lang="en-GB" sz="2400" dirty="0">
              <a:solidFill>
                <a:schemeClr val="bg2">
                  <a:lumMod val="10000"/>
                </a:schemeClr>
              </a:solidFill>
            </a:endParaRPr>
          </a:p>
        </p:txBody>
      </p:sp>
      <p:sp>
        <p:nvSpPr>
          <p:cNvPr id="9" name="Text Placeholder 7"/>
          <p:cNvSpPr txBox="1">
            <a:spLocks/>
          </p:cNvSpPr>
          <p:nvPr/>
        </p:nvSpPr>
        <p:spPr>
          <a:xfrm>
            <a:off x="2025500" y="3645189"/>
            <a:ext cx="9901107" cy="350009"/>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smtClean="0">
                <a:solidFill>
                  <a:schemeClr val="bg2">
                    <a:lumMod val="10000"/>
                  </a:schemeClr>
                </a:solidFill>
              </a:rPr>
              <a:t>Post-Market surveillance</a:t>
            </a:r>
            <a:endParaRPr lang="en-GB" sz="2400" dirty="0">
              <a:solidFill>
                <a:schemeClr val="bg2">
                  <a:lumMod val="10000"/>
                </a:schemeClr>
              </a:solidFill>
            </a:endParaRPr>
          </a:p>
        </p:txBody>
      </p:sp>
      <p:sp>
        <p:nvSpPr>
          <p:cNvPr id="10" name="Text Placeholder 7"/>
          <p:cNvSpPr txBox="1">
            <a:spLocks/>
          </p:cNvSpPr>
          <p:nvPr/>
        </p:nvSpPr>
        <p:spPr>
          <a:xfrm>
            <a:off x="2025501" y="4356205"/>
            <a:ext cx="9989290" cy="482347"/>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smtClean="0">
                <a:solidFill>
                  <a:schemeClr val="bg2">
                    <a:lumMod val="10000"/>
                  </a:schemeClr>
                </a:solidFill>
              </a:rPr>
              <a:t>Vigilance</a:t>
            </a:r>
            <a:endParaRPr lang="en-GB" sz="2400" dirty="0">
              <a:solidFill>
                <a:schemeClr val="bg2">
                  <a:lumMod val="10000"/>
                </a:schemeClr>
              </a:solidFill>
            </a:endParaRPr>
          </a:p>
        </p:txBody>
      </p:sp>
      <p:sp>
        <p:nvSpPr>
          <p:cNvPr id="11" name="Text Placeholder 4"/>
          <p:cNvSpPr txBox="1">
            <a:spLocks/>
          </p:cNvSpPr>
          <p:nvPr/>
        </p:nvSpPr>
        <p:spPr>
          <a:xfrm>
            <a:off x="2025501" y="5881921"/>
            <a:ext cx="5204639" cy="456233"/>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solidFill>
                  <a:schemeClr val="bg2">
                    <a:lumMod val="10000"/>
                  </a:schemeClr>
                </a:solidFill>
              </a:rPr>
              <a:t>Other relevant aspects</a:t>
            </a:r>
            <a:endParaRPr lang="en-GB" sz="2400" dirty="0">
              <a:solidFill>
                <a:schemeClr val="bg2">
                  <a:lumMod val="10000"/>
                </a:schemeClr>
              </a:solidFill>
            </a:endParaRPr>
          </a:p>
        </p:txBody>
      </p:sp>
    </p:spTree>
    <p:extLst>
      <p:ext uri="{BB962C8B-B14F-4D97-AF65-F5344CB8AC3E}">
        <p14:creationId xmlns:p14="http://schemas.microsoft.com/office/powerpoint/2010/main" val="3411944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4" y="476151"/>
            <a:ext cx="8984236" cy="936625"/>
          </a:xfrm>
        </p:spPr>
        <p:txBody>
          <a:bodyPr/>
          <a:lstStyle/>
          <a:p>
            <a:r>
              <a:rPr lang="en-GB" dirty="0"/>
              <a:t>Device </a:t>
            </a:r>
            <a:r>
              <a:rPr lang="en-GB" dirty="0" smtClean="0"/>
              <a:t>classification – active, software</a:t>
            </a:r>
            <a:endParaRPr lang="en-GB" dirty="0"/>
          </a:p>
        </p:txBody>
      </p:sp>
      <p:sp>
        <p:nvSpPr>
          <p:cNvPr id="3" name="Content Placeholder 2"/>
          <p:cNvSpPr>
            <a:spLocks noGrp="1"/>
          </p:cNvSpPr>
          <p:nvPr>
            <p:ph idx="1"/>
          </p:nvPr>
        </p:nvSpPr>
        <p:spPr>
          <a:xfrm>
            <a:off x="845564" y="1691070"/>
            <a:ext cx="11131088" cy="4888633"/>
          </a:xfrm>
        </p:spPr>
        <p:txBody>
          <a:bodyPr/>
          <a:lstStyle/>
          <a:p>
            <a:pPr marL="0" algn="just">
              <a:spcAft>
                <a:spcPts val="0"/>
              </a:spcAft>
              <a:buClr>
                <a:srgbClr val="3166CF"/>
              </a:buClr>
              <a:buFont typeface="Verdana" panose="020B0604030504040204" pitchFamily="34" charset="0"/>
              <a:buChar char="‒"/>
            </a:pPr>
            <a:r>
              <a:rPr lang="en-GB" dirty="0" smtClean="0"/>
              <a:t>Default </a:t>
            </a:r>
            <a:r>
              <a:rPr lang="en-GB" dirty="0"/>
              <a:t>– I (R14</a:t>
            </a:r>
            <a:r>
              <a:rPr lang="en-GB" dirty="0" smtClean="0"/>
              <a:t>)</a:t>
            </a:r>
          </a:p>
          <a:p>
            <a:pPr marL="0" indent="0" algn="just">
              <a:spcAft>
                <a:spcPts val="0"/>
              </a:spcAft>
              <a:buClr>
                <a:srgbClr val="3166CF"/>
              </a:buClr>
              <a:buNone/>
            </a:pPr>
            <a:endParaRPr lang="en-GB" dirty="0"/>
          </a:p>
          <a:p>
            <a:pPr marL="914400" lvl="3" indent="-342900" algn="just">
              <a:spcBef>
                <a:spcPts val="0"/>
              </a:spcBef>
              <a:spcAft>
                <a:spcPts val="0"/>
              </a:spcAft>
              <a:buClr>
                <a:srgbClr val="3166CF"/>
              </a:buClr>
            </a:pPr>
            <a:r>
              <a:rPr lang="en-GB" sz="2000" dirty="0"/>
              <a:t>Make decisions – </a:t>
            </a:r>
            <a:r>
              <a:rPr lang="en-GB" sz="2000" dirty="0" err="1"/>
              <a:t>IIa</a:t>
            </a:r>
            <a:r>
              <a:rPr lang="en-GB" sz="2000" dirty="0"/>
              <a:t> </a:t>
            </a:r>
          </a:p>
          <a:p>
            <a:pPr marL="1371600" lvl="4" indent="-342900" algn="just">
              <a:spcBef>
                <a:spcPts val="0"/>
              </a:spcBef>
              <a:spcAft>
                <a:spcPts val="0"/>
              </a:spcAft>
              <a:buClr>
                <a:srgbClr val="3166CF"/>
              </a:buClr>
            </a:pPr>
            <a:r>
              <a:rPr lang="en-GB" sz="2000" dirty="0"/>
              <a:t>Potential serious deterioration of health – </a:t>
            </a:r>
            <a:r>
              <a:rPr lang="en-GB" sz="2000" dirty="0" err="1"/>
              <a:t>IIb</a:t>
            </a:r>
            <a:endParaRPr lang="en-GB" sz="2000" dirty="0"/>
          </a:p>
          <a:p>
            <a:pPr marL="1371600" lvl="4" indent="-342900" algn="just">
              <a:spcBef>
                <a:spcPts val="0"/>
              </a:spcBef>
              <a:spcAft>
                <a:spcPts val="0"/>
              </a:spcAft>
              <a:buClr>
                <a:srgbClr val="3166CF"/>
              </a:buClr>
            </a:pPr>
            <a:r>
              <a:rPr lang="en-GB" sz="2000" dirty="0"/>
              <a:t>Potential death or irreversible deterioration – III </a:t>
            </a:r>
            <a:endParaRPr lang="en-GB" sz="2000" dirty="0" smtClean="0"/>
          </a:p>
          <a:p>
            <a:pPr marL="1028700" lvl="4" indent="0" algn="just">
              <a:spcBef>
                <a:spcPts val="0"/>
              </a:spcBef>
              <a:spcAft>
                <a:spcPts val="0"/>
              </a:spcAft>
              <a:buClr>
                <a:srgbClr val="3166CF"/>
              </a:buClr>
              <a:buNone/>
            </a:pPr>
            <a:endParaRPr lang="en-GB" sz="2000" dirty="0"/>
          </a:p>
          <a:p>
            <a:pPr marL="914400" lvl="3" indent="-342900" algn="just">
              <a:spcBef>
                <a:spcPts val="0"/>
              </a:spcBef>
              <a:spcAft>
                <a:spcPts val="0"/>
              </a:spcAft>
              <a:buClr>
                <a:srgbClr val="3166CF"/>
              </a:buClr>
            </a:pPr>
            <a:r>
              <a:rPr lang="en-GB" sz="2000" dirty="0"/>
              <a:t>Monitor physiological functions - </a:t>
            </a:r>
            <a:r>
              <a:rPr lang="en-GB" sz="2000" dirty="0" err="1"/>
              <a:t>IIa</a:t>
            </a:r>
            <a:endParaRPr lang="en-GB" sz="2000" dirty="0"/>
          </a:p>
          <a:p>
            <a:pPr marL="1371600" lvl="4" indent="-342900" algn="just">
              <a:spcBef>
                <a:spcPts val="0"/>
              </a:spcBef>
              <a:spcAft>
                <a:spcPts val="0"/>
              </a:spcAft>
              <a:buClr>
                <a:srgbClr val="3166CF"/>
              </a:buClr>
            </a:pPr>
            <a:r>
              <a:rPr lang="en-GB" sz="2000" dirty="0"/>
              <a:t>Vital parameters - </a:t>
            </a:r>
            <a:r>
              <a:rPr lang="en-GB" sz="2000" dirty="0" err="1"/>
              <a:t>IIb</a:t>
            </a:r>
            <a:endParaRPr lang="en-GB" sz="2000" dirty="0"/>
          </a:p>
          <a:p>
            <a:pPr marL="914400" lvl="3" indent="-342900" algn="just">
              <a:spcBef>
                <a:spcPts val="0"/>
              </a:spcBef>
              <a:spcAft>
                <a:spcPts val="0"/>
              </a:spcAft>
              <a:buClr>
                <a:srgbClr val="3166CF"/>
              </a:buClr>
            </a:pPr>
            <a:endParaRPr lang="en-GB" sz="2000" dirty="0" smtClean="0"/>
          </a:p>
          <a:p>
            <a:pPr marL="914400" lvl="3" indent="-342900" algn="just">
              <a:spcBef>
                <a:spcPts val="0"/>
              </a:spcBef>
              <a:spcAft>
                <a:spcPts val="0"/>
              </a:spcAft>
              <a:buClr>
                <a:srgbClr val="3166CF"/>
              </a:buClr>
            </a:pPr>
            <a:endParaRPr lang="en-GB" sz="2000" dirty="0"/>
          </a:p>
          <a:p>
            <a:pPr marL="914400" lvl="3" indent="-342900" algn="just">
              <a:spcBef>
                <a:spcPts val="0"/>
              </a:spcBef>
              <a:spcAft>
                <a:spcPts val="0"/>
              </a:spcAft>
              <a:buClr>
                <a:srgbClr val="3166CF"/>
              </a:buClr>
            </a:pPr>
            <a:endParaRPr lang="en-GB" sz="2000" dirty="0"/>
          </a:p>
        </p:txBody>
      </p:sp>
    </p:spTree>
    <p:extLst>
      <p:ext uri="{BB962C8B-B14F-4D97-AF65-F5344CB8AC3E}">
        <p14:creationId xmlns:p14="http://schemas.microsoft.com/office/powerpoint/2010/main" val="2997828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4" y="476151"/>
            <a:ext cx="8984236" cy="936625"/>
          </a:xfrm>
        </p:spPr>
        <p:txBody>
          <a:bodyPr/>
          <a:lstStyle/>
          <a:p>
            <a:r>
              <a:rPr lang="en-GB" dirty="0"/>
              <a:t>Device </a:t>
            </a:r>
            <a:r>
              <a:rPr lang="en-GB" dirty="0" smtClean="0"/>
              <a:t>classification – special rules</a:t>
            </a:r>
            <a:endParaRPr lang="en-GB" dirty="0"/>
          </a:p>
        </p:txBody>
      </p:sp>
      <p:sp>
        <p:nvSpPr>
          <p:cNvPr id="3" name="Content Placeholder 2"/>
          <p:cNvSpPr>
            <a:spLocks noGrp="1"/>
          </p:cNvSpPr>
          <p:nvPr>
            <p:ph idx="1"/>
          </p:nvPr>
        </p:nvSpPr>
        <p:spPr>
          <a:xfrm>
            <a:off x="845564" y="1691070"/>
            <a:ext cx="11131088" cy="4888633"/>
          </a:xfrm>
        </p:spPr>
        <p:txBody>
          <a:bodyPr/>
          <a:lstStyle/>
          <a:p>
            <a:pPr marL="0" algn="just">
              <a:spcAft>
                <a:spcPts val="0"/>
              </a:spcAft>
              <a:buClr>
                <a:srgbClr val="3166CF"/>
              </a:buClr>
              <a:buFont typeface="Verdana" panose="020B0604030504040204" pitchFamily="34" charset="0"/>
              <a:buChar char="‒"/>
            </a:pPr>
            <a:r>
              <a:rPr lang="en-GB" dirty="0" smtClean="0"/>
              <a:t>Ancillary </a:t>
            </a:r>
            <a:r>
              <a:rPr lang="en-GB" dirty="0"/>
              <a:t>medicinal product – III (R14</a:t>
            </a:r>
            <a:r>
              <a:rPr lang="en-GB" dirty="0" smtClean="0"/>
              <a:t>)</a:t>
            </a:r>
          </a:p>
          <a:p>
            <a:pPr marL="0" algn="just">
              <a:spcAft>
                <a:spcPts val="0"/>
              </a:spcAft>
              <a:buClr>
                <a:srgbClr val="3166CF"/>
              </a:buClr>
              <a:buFont typeface="Verdana" panose="020B0604030504040204" pitchFamily="34" charset="0"/>
              <a:buChar char="‒"/>
            </a:pPr>
            <a:endParaRPr lang="en-GB" dirty="0"/>
          </a:p>
          <a:p>
            <a:pPr marL="0" algn="just">
              <a:spcAft>
                <a:spcPts val="0"/>
              </a:spcAft>
              <a:buClr>
                <a:srgbClr val="3166CF"/>
              </a:buClr>
              <a:buFont typeface="Verdana" panose="020B0604030504040204" pitchFamily="34" charset="0"/>
              <a:buChar char="‒"/>
            </a:pPr>
            <a:r>
              <a:rPr lang="en-GB" dirty="0"/>
              <a:t>Contraception or STD prevention – </a:t>
            </a:r>
            <a:r>
              <a:rPr lang="en-GB" dirty="0" err="1"/>
              <a:t>IIb</a:t>
            </a:r>
            <a:r>
              <a:rPr lang="en-GB" dirty="0"/>
              <a:t> (R15)</a:t>
            </a:r>
          </a:p>
          <a:p>
            <a:pPr marL="914400" lvl="3" indent="-342900" algn="just">
              <a:spcBef>
                <a:spcPts val="0"/>
              </a:spcBef>
              <a:spcAft>
                <a:spcPts val="0"/>
              </a:spcAft>
              <a:buClr>
                <a:srgbClr val="3166CF"/>
              </a:buClr>
            </a:pPr>
            <a:r>
              <a:rPr lang="en-GB" sz="2000" dirty="0">
                <a:solidFill>
                  <a:srgbClr val="00B050"/>
                </a:solidFill>
              </a:rPr>
              <a:t>Implantable or long-term invasive </a:t>
            </a:r>
            <a:r>
              <a:rPr lang="en-GB" sz="2000" dirty="0" smtClean="0">
                <a:solidFill>
                  <a:srgbClr val="00B050"/>
                </a:solidFill>
              </a:rPr>
              <a:t>– III</a:t>
            </a:r>
          </a:p>
          <a:p>
            <a:pPr marL="571500" lvl="3" indent="0" algn="just">
              <a:spcBef>
                <a:spcPts val="0"/>
              </a:spcBef>
              <a:spcAft>
                <a:spcPts val="0"/>
              </a:spcAft>
              <a:buClr>
                <a:srgbClr val="3166CF"/>
              </a:buClr>
              <a:buNone/>
            </a:pPr>
            <a:endParaRPr lang="en-GB" sz="2000" dirty="0"/>
          </a:p>
          <a:p>
            <a:pPr marL="0" algn="just">
              <a:spcAft>
                <a:spcPts val="0"/>
              </a:spcAft>
              <a:buClr>
                <a:srgbClr val="3166CF"/>
              </a:buClr>
              <a:buFont typeface="Verdana" panose="020B0604030504040204" pitchFamily="34" charset="0"/>
              <a:buChar char="‒"/>
            </a:pPr>
            <a:r>
              <a:rPr lang="en-GB" dirty="0"/>
              <a:t>Specific disinfection of medical devices by non-mechanical means – </a:t>
            </a:r>
            <a:r>
              <a:rPr lang="en-GB" dirty="0" err="1"/>
              <a:t>IIa</a:t>
            </a:r>
            <a:r>
              <a:rPr lang="en-GB" dirty="0"/>
              <a:t> (R16)</a:t>
            </a:r>
          </a:p>
          <a:p>
            <a:pPr marL="914400" lvl="3" indent="-342900" algn="just">
              <a:spcBef>
                <a:spcPts val="0"/>
              </a:spcBef>
              <a:spcAft>
                <a:spcPts val="0"/>
              </a:spcAft>
              <a:buClr>
                <a:srgbClr val="3166CF"/>
              </a:buClr>
            </a:pPr>
            <a:r>
              <a:rPr lang="en-GB" sz="2000" dirty="0"/>
              <a:t>Disinfection of invasive devices at endpoint – </a:t>
            </a:r>
            <a:r>
              <a:rPr lang="en-GB" sz="2000" dirty="0" err="1"/>
              <a:t>IIb</a:t>
            </a:r>
            <a:endParaRPr lang="en-GB" sz="2000" dirty="0"/>
          </a:p>
          <a:p>
            <a:pPr marL="914400" lvl="3" indent="-342900" algn="just">
              <a:spcBef>
                <a:spcPts val="0"/>
              </a:spcBef>
              <a:spcAft>
                <a:spcPts val="0"/>
              </a:spcAft>
              <a:buClr>
                <a:srgbClr val="3166CF"/>
              </a:buClr>
            </a:pPr>
            <a:r>
              <a:rPr lang="en-GB" sz="2000" dirty="0"/>
              <a:t>Contact lens cleaning/hydration </a:t>
            </a:r>
            <a:r>
              <a:rPr lang="en-GB" sz="2000" dirty="0" smtClean="0"/>
              <a:t>– </a:t>
            </a:r>
            <a:r>
              <a:rPr lang="en-GB" sz="2000" dirty="0" err="1" smtClean="0"/>
              <a:t>IIb</a:t>
            </a:r>
            <a:endParaRPr lang="en-GB" sz="2000" dirty="0" smtClean="0"/>
          </a:p>
          <a:p>
            <a:pPr marL="914400" lvl="3" indent="-342900" algn="just">
              <a:spcBef>
                <a:spcPts val="0"/>
              </a:spcBef>
              <a:spcAft>
                <a:spcPts val="0"/>
              </a:spcAft>
              <a:buClr>
                <a:srgbClr val="3166CF"/>
              </a:buClr>
            </a:pPr>
            <a:endParaRPr lang="en-GB" sz="2000" dirty="0"/>
          </a:p>
          <a:p>
            <a:pPr marL="0" algn="just">
              <a:spcAft>
                <a:spcPts val="0"/>
              </a:spcAft>
              <a:buClr>
                <a:srgbClr val="3166CF"/>
              </a:buClr>
              <a:buFont typeface="Verdana" panose="020B0604030504040204" pitchFamily="34" charset="0"/>
              <a:buChar char="‒"/>
            </a:pPr>
            <a:r>
              <a:rPr lang="en-GB" dirty="0"/>
              <a:t>Recording of X-ray images – </a:t>
            </a:r>
            <a:r>
              <a:rPr lang="en-GB" dirty="0" err="1"/>
              <a:t>IIa</a:t>
            </a:r>
            <a:r>
              <a:rPr lang="en-GB" dirty="0"/>
              <a:t> (R17</a:t>
            </a:r>
            <a:r>
              <a:rPr lang="en-GB" dirty="0" smtClean="0"/>
              <a:t>)</a:t>
            </a:r>
          </a:p>
          <a:p>
            <a:pPr marL="0" algn="just">
              <a:spcAft>
                <a:spcPts val="0"/>
              </a:spcAft>
              <a:buClr>
                <a:srgbClr val="3166CF"/>
              </a:buClr>
              <a:buFont typeface="Verdana" panose="020B0604030504040204" pitchFamily="34" charset="0"/>
              <a:buChar char="‒"/>
            </a:pPr>
            <a:endParaRPr lang="en-GB" dirty="0"/>
          </a:p>
          <a:p>
            <a:pPr marL="0" algn="just">
              <a:spcAft>
                <a:spcPts val="0"/>
              </a:spcAft>
              <a:buClr>
                <a:srgbClr val="3166CF"/>
              </a:buClr>
              <a:buFont typeface="Verdana" panose="020B0604030504040204" pitchFamily="34" charset="0"/>
              <a:buChar char="‒"/>
            </a:pPr>
            <a:r>
              <a:rPr lang="en-GB" dirty="0"/>
              <a:t>Devices with non-viable tissues of human or animal origin – III (R18)</a:t>
            </a:r>
          </a:p>
          <a:p>
            <a:pPr marL="914400" lvl="3" indent="-342900" algn="just">
              <a:spcBef>
                <a:spcPts val="0"/>
              </a:spcBef>
              <a:spcAft>
                <a:spcPts val="0"/>
              </a:spcAft>
              <a:buClr>
                <a:srgbClr val="3166CF"/>
              </a:buClr>
            </a:pPr>
            <a:r>
              <a:rPr lang="en-GB" sz="2000" dirty="0"/>
              <a:t>Not if animal origin and contact with intact skin only</a:t>
            </a:r>
          </a:p>
          <a:p>
            <a:pPr marL="914400" lvl="3" indent="-342900" algn="just">
              <a:spcBef>
                <a:spcPts val="0"/>
              </a:spcBef>
              <a:spcAft>
                <a:spcPts val="0"/>
              </a:spcAft>
              <a:buClr>
                <a:srgbClr val="3166CF"/>
              </a:buClr>
            </a:pPr>
            <a:endParaRPr lang="en-GB" sz="2000" dirty="0" smtClean="0"/>
          </a:p>
          <a:p>
            <a:pPr marL="914400" lvl="3" indent="-342900" algn="just">
              <a:spcBef>
                <a:spcPts val="0"/>
              </a:spcBef>
              <a:spcAft>
                <a:spcPts val="0"/>
              </a:spcAft>
              <a:buClr>
                <a:srgbClr val="3166CF"/>
              </a:buClr>
            </a:pPr>
            <a:endParaRPr lang="en-GB" sz="2000" dirty="0"/>
          </a:p>
          <a:p>
            <a:pPr marL="914400" lvl="3" indent="-342900" algn="just">
              <a:spcBef>
                <a:spcPts val="0"/>
              </a:spcBef>
              <a:spcAft>
                <a:spcPts val="0"/>
              </a:spcAft>
              <a:buClr>
                <a:srgbClr val="3166CF"/>
              </a:buClr>
            </a:pPr>
            <a:endParaRPr lang="en-GB" sz="2000" dirty="0"/>
          </a:p>
        </p:txBody>
      </p:sp>
    </p:spTree>
    <p:extLst>
      <p:ext uri="{BB962C8B-B14F-4D97-AF65-F5344CB8AC3E}">
        <p14:creationId xmlns:p14="http://schemas.microsoft.com/office/powerpoint/2010/main" val="4193954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4" y="476151"/>
            <a:ext cx="8984236" cy="936625"/>
          </a:xfrm>
        </p:spPr>
        <p:txBody>
          <a:bodyPr/>
          <a:lstStyle/>
          <a:p>
            <a:r>
              <a:rPr lang="en-GB" dirty="0"/>
              <a:t>Device </a:t>
            </a:r>
            <a:r>
              <a:rPr lang="en-GB" dirty="0" smtClean="0"/>
              <a:t>classification – special rules</a:t>
            </a:r>
            <a:endParaRPr lang="en-GB" dirty="0"/>
          </a:p>
        </p:txBody>
      </p:sp>
      <p:sp>
        <p:nvSpPr>
          <p:cNvPr id="3" name="Content Placeholder 2"/>
          <p:cNvSpPr>
            <a:spLocks noGrp="1"/>
          </p:cNvSpPr>
          <p:nvPr>
            <p:ph idx="1"/>
          </p:nvPr>
        </p:nvSpPr>
        <p:spPr>
          <a:xfrm>
            <a:off x="845564" y="1691070"/>
            <a:ext cx="11131088" cy="4888633"/>
          </a:xfrm>
        </p:spPr>
        <p:txBody>
          <a:bodyPr/>
          <a:lstStyle/>
          <a:p>
            <a:pPr marL="0" algn="just">
              <a:spcAft>
                <a:spcPts val="0"/>
              </a:spcAft>
              <a:buClr>
                <a:srgbClr val="3166CF"/>
              </a:buClr>
              <a:buFont typeface="Verdana" panose="020B0604030504040204" pitchFamily="34" charset="0"/>
              <a:buChar char="‒"/>
            </a:pPr>
            <a:r>
              <a:rPr lang="en-GB" dirty="0" smtClean="0"/>
              <a:t>Nanomaterials</a:t>
            </a:r>
            <a:r>
              <a:rPr lang="en-GB" dirty="0"/>
              <a:t>: consider potential for internal exposure (R19)</a:t>
            </a:r>
          </a:p>
          <a:p>
            <a:pPr marL="914400" lvl="3" indent="-342900" algn="just">
              <a:spcBef>
                <a:spcPts val="0"/>
              </a:spcBef>
              <a:spcAft>
                <a:spcPts val="0"/>
              </a:spcAft>
              <a:buClr>
                <a:srgbClr val="3166CF"/>
              </a:buClr>
            </a:pPr>
            <a:r>
              <a:rPr lang="en-GB" sz="2000" dirty="0"/>
              <a:t>High or medium – III, low – </a:t>
            </a:r>
            <a:r>
              <a:rPr lang="en-GB" sz="2000" dirty="0" err="1"/>
              <a:t>IIb</a:t>
            </a:r>
            <a:r>
              <a:rPr lang="en-GB" sz="2000" dirty="0"/>
              <a:t>, negligible – </a:t>
            </a:r>
            <a:r>
              <a:rPr lang="en-GB" sz="2000" dirty="0" err="1"/>
              <a:t>IIa</a:t>
            </a:r>
            <a:r>
              <a:rPr lang="en-GB" sz="2000" dirty="0"/>
              <a:t> </a:t>
            </a:r>
            <a:endParaRPr lang="en-GB" sz="2000" dirty="0" smtClean="0"/>
          </a:p>
          <a:p>
            <a:pPr marL="914400" lvl="3" indent="-342900" algn="just">
              <a:spcBef>
                <a:spcPts val="0"/>
              </a:spcBef>
              <a:spcAft>
                <a:spcPts val="0"/>
              </a:spcAft>
              <a:buClr>
                <a:srgbClr val="3166CF"/>
              </a:buClr>
            </a:pPr>
            <a:endParaRPr lang="en-GB" sz="2000" dirty="0"/>
          </a:p>
          <a:p>
            <a:pPr marL="0" algn="just">
              <a:spcAft>
                <a:spcPts val="0"/>
              </a:spcAft>
              <a:buClr>
                <a:srgbClr val="3166CF"/>
              </a:buClr>
              <a:buFont typeface="Verdana" panose="020B0604030504040204" pitchFamily="34" charset="0"/>
              <a:buChar char="‒"/>
            </a:pPr>
            <a:r>
              <a:rPr lang="en-GB" dirty="0">
                <a:solidFill>
                  <a:srgbClr val="00B050"/>
                </a:solidFill>
              </a:rPr>
              <a:t>Administer medicinal products by inhalation</a:t>
            </a:r>
            <a:r>
              <a:rPr lang="en-GB" dirty="0"/>
              <a:t> – </a:t>
            </a:r>
            <a:r>
              <a:rPr lang="en-GB" dirty="0" err="1"/>
              <a:t>IIa</a:t>
            </a:r>
            <a:r>
              <a:rPr lang="en-GB" dirty="0"/>
              <a:t> (R20)</a:t>
            </a:r>
          </a:p>
          <a:p>
            <a:pPr marL="914400" lvl="3" indent="-342900" algn="just">
              <a:spcBef>
                <a:spcPts val="0"/>
              </a:spcBef>
              <a:spcAft>
                <a:spcPts val="0"/>
              </a:spcAft>
              <a:buClr>
                <a:srgbClr val="3166CF"/>
              </a:buClr>
            </a:pPr>
            <a:r>
              <a:rPr lang="en-GB" sz="2000" dirty="0">
                <a:solidFill>
                  <a:srgbClr val="00B050"/>
                </a:solidFill>
              </a:rPr>
              <a:t>If essential impact on medicinal product or life-threatening conditions</a:t>
            </a:r>
            <a:r>
              <a:rPr lang="en-GB" sz="2000" dirty="0"/>
              <a:t> – </a:t>
            </a:r>
            <a:r>
              <a:rPr lang="en-GB" sz="2000" dirty="0" err="1" smtClean="0"/>
              <a:t>IIb</a:t>
            </a:r>
            <a:endParaRPr lang="en-GB" sz="2000" dirty="0" smtClean="0"/>
          </a:p>
          <a:p>
            <a:pPr marL="914400" lvl="3" indent="-342900" algn="just">
              <a:spcBef>
                <a:spcPts val="0"/>
              </a:spcBef>
              <a:spcAft>
                <a:spcPts val="0"/>
              </a:spcAft>
              <a:buClr>
                <a:srgbClr val="3166CF"/>
              </a:buClr>
            </a:pPr>
            <a:endParaRPr lang="en-GB" sz="2000" dirty="0"/>
          </a:p>
          <a:p>
            <a:pPr marL="0" algn="just">
              <a:spcAft>
                <a:spcPts val="0"/>
              </a:spcAft>
              <a:buClr>
                <a:srgbClr val="3166CF"/>
              </a:buClr>
              <a:buFont typeface="Verdana" panose="020B0604030504040204" pitchFamily="34" charset="0"/>
              <a:buChar char="‒"/>
            </a:pPr>
            <a:r>
              <a:rPr lang="en-GB" dirty="0"/>
              <a:t>Devices composed of substances or combinations of substances that are absorbed or locally dispersed – </a:t>
            </a:r>
            <a:r>
              <a:rPr lang="en-GB" dirty="0" err="1"/>
              <a:t>IIb</a:t>
            </a:r>
            <a:r>
              <a:rPr lang="en-GB" dirty="0"/>
              <a:t> (R21)</a:t>
            </a:r>
          </a:p>
          <a:p>
            <a:pPr marL="914400" lvl="3" indent="-342900" algn="just">
              <a:spcBef>
                <a:spcPts val="0"/>
              </a:spcBef>
              <a:spcAft>
                <a:spcPts val="0"/>
              </a:spcAft>
              <a:buClr>
                <a:srgbClr val="3166CF"/>
              </a:buClr>
            </a:pPr>
            <a:r>
              <a:rPr lang="en-GB" sz="2000" dirty="0"/>
              <a:t>Nasal or oral cavity – </a:t>
            </a:r>
            <a:r>
              <a:rPr lang="en-GB" sz="2000" dirty="0" err="1"/>
              <a:t>IIa</a:t>
            </a:r>
            <a:endParaRPr lang="en-GB" sz="2000" dirty="0"/>
          </a:p>
          <a:p>
            <a:pPr marL="914400" lvl="3" indent="-342900" algn="just">
              <a:spcBef>
                <a:spcPts val="0"/>
              </a:spcBef>
              <a:spcAft>
                <a:spcPts val="0"/>
              </a:spcAft>
              <a:buClr>
                <a:srgbClr val="3166CF"/>
              </a:buClr>
            </a:pPr>
            <a:r>
              <a:rPr lang="en-GB" sz="2000" dirty="0">
                <a:solidFill>
                  <a:srgbClr val="00B0F0"/>
                </a:solidFill>
              </a:rPr>
              <a:t>Stomach or lower gastrointestinal tract – III</a:t>
            </a:r>
          </a:p>
          <a:p>
            <a:pPr marL="914400" lvl="3" indent="-342900" algn="just">
              <a:spcBef>
                <a:spcPts val="0"/>
              </a:spcBef>
              <a:spcAft>
                <a:spcPts val="0"/>
              </a:spcAft>
              <a:buClr>
                <a:srgbClr val="3166CF"/>
              </a:buClr>
            </a:pPr>
            <a:r>
              <a:rPr lang="en-GB" sz="2000" dirty="0">
                <a:solidFill>
                  <a:srgbClr val="00B0F0"/>
                </a:solidFill>
              </a:rPr>
              <a:t>Systemically absorbed – </a:t>
            </a:r>
            <a:r>
              <a:rPr lang="en-GB" sz="2000" dirty="0" smtClean="0">
                <a:solidFill>
                  <a:srgbClr val="00B0F0"/>
                </a:solidFill>
              </a:rPr>
              <a:t>III</a:t>
            </a:r>
            <a:endParaRPr lang="en-GB" sz="2000" dirty="0"/>
          </a:p>
          <a:p>
            <a:pPr marL="914400" lvl="3" indent="-342900" algn="just">
              <a:spcBef>
                <a:spcPts val="0"/>
              </a:spcBef>
              <a:spcAft>
                <a:spcPts val="0"/>
              </a:spcAft>
              <a:buClr>
                <a:srgbClr val="3166CF"/>
              </a:buClr>
            </a:pPr>
            <a:endParaRPr lang="en-GB" sz="2000" dirty="0"/>
          </a:p>
        </p:txBody>
      </p:sp>
    </p:spTree>
    <p:extLst>
      <p:ext uri="{BB962C8B-B14F-4D97-AF65-F5344CB8AC3E}">
        <p14:creationId xmlns:p14="http://schemas.microsoft.com/office/powerpoint/2010/main" val="3539093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244" y="531311"/>
            <a:ext cx="7518400" cy="6133226"/>
          </a:xfrm>
          <a:prstGeom prst="rect">
            <a:avLst/>
          </a:prstGeom>
        </p:spPr>
        <p:txBody>
          <a:bodyPr wrap="square" lIns="120149" tIns="60075" rIns="120149" bIns="60075">
            <a:spAutoFit/>
          </a:bodyPr>
          <a:lstStyle/>
          <a:p>
            <a:pPr defTabSz="1193791"/>
            <a:r>
              <a:rPr lang="en-GB" sz="2400" b="1" dirty="0">
                <a:solidFill>
                  <a:srgbClr val="800000"/>
                </a:solidFill>
                <a:latin typeface="Calibri"/>
              </a:rPr>
              <a:t>Class I</a:t>
            </a:r>
            <a:r>
              <a:rPr lang="en-GB" sz="2400" dirty="0">
                <a:solidFill>
                  <a:prstClr val="black"/>
                </a:solidFill>
                <a:latin typeface="Calibri"/>
              </a:rPr>
              <a:t>	</a:t>
            </a:r>
            <a:r>
              <a:rPr lang="en-GB" sz="2400" dirty="0" smtClean="0">
                <a:solidFill>
                  <a:prstClr val="black"/>
                </a:solidFill>
                <a:latin typeface="Calibri"/>
              </a:rPr>
              <a:t>Shoe covers</a:t>
            </a:r>
            <a:endParaRPr lang="en-GB" sz="2400" dirty="0">
              <a:solidFill>
                <a:prstClr val="black"/>
              </a:solidFill>
              <a:latin typeface="Calibri"/>
            </a:endParaRPr>
          </a:p>
          <a:p>
            <a:pPr defTabSz="1193791"/>
            <a:r>
              <a:rPr lang="en-GB" sz="2400" dirty="0">
                <a:solidFill>
                  <a:prstClr val="black"/>
                </a:solidFill>
                <a:latin typeface="Calibri"/>
              </a:rPr>
              <a:t>	Reusable surgical instruments</a:t>
            </a:r>
          </a:p>
          <a:p>
            <a:pPr defTabSz="1193791"/>
            <a:r>
              <a:rPr lang="en-GB" sz="2400" dirty="0">
                <a:solidFill>
                  <a:prstClr val="black"/>
                </a:solidFill>
                <a:latin typeface="Calibri"/>
              </a:rPr>
              <a:t>	</a:t>
            </a:r>
            <a:r>
              <a:rPr lang="en-GB" sz="2400" dirty="0" smtClean="0">
                <a:solidFill>
                  <a:prstClr val="black"/>
                </a:solidFill>
              </a:rPr>
              <a:t>Defibrillator </a:t>
            </a:r>
            <a:r>
              <a:rPr lang="en-GB" sz="2400" dirty="0">
                <a:solidFill>
                  <a:prstClr val="black"/>
                </a:solidFill>
              </a:rPr>
              <a:t>storage </a:t>
            </a:r>
            <a:r>
              <a:rPr lang="en-GB" sz="2400" dirty="0" smtClean="0">
                <a:solidFill>
                  <a:prstClr val="black"/>
                </a:solidFill>
              </a:rPr>
              <a:t>units</a:t>
            </a:r>
          </a:p>
          <a:p>
            <a:pPr defTabSz="1193791"/>
            <a:r>
              <a:rPr lang="en-GB" sz="2400" dirty="0">
                <a:solidFill>
                  <a:prstClr val="black"/>
                </a:solidFill>
                <a:latin typeface="Calibri"/>
              </a:rPr>
              <a:t>	</a:t>
            </a:r>
            <a:r>
              <a:rPr lang="en-GB" sz="2400" dirty="0" smtClean="0">
                <a:solidFill>
                  <a:prstClr val="black"/>
                </a:solidFill>
              </a:rPr>
              <a:t>Examination gloves</a:t>
            </a:r>
          </a:p>
          <a:p>
            <a:pPr defTabSz="1193791"/>
            <a:r>
              <a:rPr lang="en-GB" sz="2400" b="1" dirty="0" smtClean="0">
                <a:solidFill>
                  <a:srgbClr val="800000"/>
                </a:solidFill>
                <a:latin typeface="Calibri"/>
              </a:rPr>
              <a:t>Class </a:t>
            </a:r>
            <a:r>
              <a:rPr lang="en-GB" sz="2400" b="1" dirty="0" err="1" smtClean="0">
                <a:solidFill>
                  <a:srgbClr val="800000"/>
                </a:solidFill>
                <a:latin typeface="Calibri"/>
              </a:rPr>
              <a:t>IIa</a:t>
            </a:r>
            <a:r>
              <a:rPr lang="en-GB" sz="2400" dirty="0" smtClean="0">
                <a:solidFill>
                  <a:prstClr val="black"/>
                </a:solidFill>
                <a:latin typeface="Calibri"/>
              </a:rPr>
              <a:t>	Refrigerator for blood &amp; plasma</a:t>
            </a:r>
          </a:p>
          <a:p>
            <a:pPr defTabSz="1193791"/>
            <a:r>
              <a:rPr lang="en-GB" sz="2400" dirty="0" smtClean="0">
                <a:solidFill>
                  <a:prstClr val="black"/>
                </a:solidFill>
                <a:latin typeface="Calibri"/>
              </a:rPr>
              <a:t>	Diagnostic </a:t>
            </a:r>
            <a:r>
              <a:rPr lang="en-GB" sz="2400" dirty="0">
                <a:solidFill>
                  <a:prstClr val="black"/>
                </a:solidFill>
                <a:latin typeface="Calibri"/>
              </a:rPr>
              <a:t>ultrasound machine</a:t>
            </a:r>
          </a:p>
          <a:p>
            <a:pPr defTabSz="1193791"/>
            <a:r>
              <a:rPr lang="en-GB" sz="2400" dirty="0">
                <a:solidFill>
                  <a:prstClr val="black"/>
                </a:solidFill>
                <a:latin typeface="Calibri"/>
              </a:rPr>
              <a:t>	Magnetic resonance imaging </a:t>
            </a:r>
            <a:r>
              <a:rPr lang="en-GB" sz="2400" dirty="0" smtClean="0">
                <a:solidFill>
                  <a:prstClr val="black"/>
                </a:solidFill>
                <a:latin typeface="Calibri"/>
              </a:rPr>
              <a:t>system</a:t>
            </a:r>
          </a:p>
          <a:p>
            <a:pPr defTabSz="1193791"/>
            <a:r>
              <a:rPr lang="en-US" sz="2400" dirty="0" smtClean="0">
                <a:solidFill>
                  <a:prstClr val="black"/>
                </a:solidFill>
              </a:rPr>
              <a:t>	Bacterial/viral </a:t>
            </a:r>
            <a:r>
              <a:rPr lang="en-US" sz="2400" dirty="0">
                <a:solidFill>
                  <a:prstClr val="black"/>
                </a:solidFill>
              </a:rPr>
              <a:t>filter for use on patient</a:t>
            </a:r>
            <a:endParaRPr lang="en-GB" sz="2400" dirty="0">
              <a:solidFill>
                <a:prstClr val="black"/>
              </a:solidFill>
              <a:latin typeface="Calibri"/>
            </a:endParaRPr>
          </a:p>
          <a:p>
            <a:pPr defTabSz="1193791"/>
            <a:r>
              <a:rPr lang="en-GB" sz="2400" dirty="0">
                <a:solidFill>
                  <a:prstClr val="black"/>
                </a:solidFill>
                <a:latin typeface="Calibri"/>
              </a:rPr>
              <a:t>	</a:t>
            </a:r>
            <a:r>
              <a:rPr lang="en-GB" sz="2400" dirty="0">
                <a:solidFill>
                  <a:prstClr val="black"/>
                </a:solidFill>
              </a:rPr>
              <a:t>Hydrocolloid plaster for </a:t>
            </a:r>
            <a:r>
              <a:rPr lang="en-GB" sz="2400" dirty="0" smtClean="0">
                <a:solidFill>
                  <a:prstClr val="black"/>
                </a:solidFill>
              </a:rPr>
              <a:t>blisters</a:t>
            </a:r>
          </a:p>
          <a:p>
            <a:pPr defTabSz="1193791"/>
            <a:r>
              <a:rPr lang="en-GB" sz="2400" dirty="0">
                <a:solidFill>
                  <a:prstClr val="black"/>
                </a:solidFill>
              </a:rPr>
              <a:t>	</a:t>
            </a:r>
            <a:r>
              <a:rPr lang="en-GB" sz="2400" dirty="0" smtClean="0">
                <a:solidFill>
                  <a:prstClr val="black"/>
                </a:solidFill>
              </a:rPr>
              <a:t>Positron </a:t>
            </a:r>
            <a:r>
              <a:rPr lang="en-GB" sz="2400" dirty="0">
                <a:solidFill>
                  <a:prstClr val="black"/>
                </a:solidFill>
              </a:rPr>
              <a:t>emission </a:t>
            </a:r>
            <a:r>
              <a:rPr lang="en-GB" sz="2400" dirty="0" smtClean="0">
                <a:solidFill>
                  <a:prstClr val="black"/>
                </a:solidFill>
              </a:rPr>
              <a:t>tomography</a:t>
            </a:r>
          </a:p>
          <a:p>
            <a:pPr defTabSz="1193791"/>
            <a:r>
              <a:rPr lang="en-GB" sz="2400" dirty="0" smtClean="0">
                <a:solidFill>
                  <a:prstClr val="black"/>
                </a:solidFill>
              </a:rPr>
              <a:t>	Dental  </a:t>
            </a:r>
            <a:r>
              <a:rPr lang="en-GB" sz="2400" dirty="0">
                <a:solidFill>
                  <a:prstClr val="black"/>
                </a:solidFill>
              </a:rPr>
              <a:t>filling  materials </a:t>
            </a:r>
          </a:p>
          <a:p>
            <a:pPr defTabSz="1193791">
              <a:spcBef>
                <a:spcPts val="800"/>
              </a:spcBef>
            </a:pPr>
            <a:r>
              <a:rPr lang="en-GB" sz="2400" b="1" dirty="0" smtClean="0">
                <a:solidFill>
                  <a:srgbClr val="800000"/>
                </a:solidFill>
                <a:latin typeface="Calibri"/>
              </a:rPr>
              <a:t>Class </a:t>
            </a:r>
            <a:r>
              <a:rPr lang="en-GB" sz="2400" b="1" dirty="0" err="1">
                <a:solidFill>
                  <a:srgbClr val="800000"/>
                </a:solidFill>
                <a:latin typeface="Calibri"/>
              </a:rPr>
              <a:t>IIb</a:t>
            </a:r>
            <a:r>
              <a:rPr lang="en-GB" sz="2400" dirty="0">
                <a:solidFill>
                  <a:prstClr val="black"/>
                </a:solidFill>
                <a:latin typeface="Calibri"/>
              </a:rPr>
              <a:t>	Infusion pumps</a:t>
            </a:r>
          </a:p>
          <a:p>
            <a:pPr defTabSz="1193791"/>
            <a:r>
              <a:rPr lang="en-GB" sz="2400" dirty="0">
                <a:solidFill>
                  <a:prstClr val="black"/>
                </a:solidFill>
                <a:latin typeface="Calibri"/>
              </a:rPr>
              <a:t>	</a:t>
            </a:r>
            <a:r>
              <a:rPr lang="en-GB" sz="2400" i="1" dirty="0" smtClean="0">
                <a:solidFill>
                  <a:prstClr val="black"/>
                </a:solidFill>
                <a:latin typeface="Calibri"/>
              </a:rPr>
              <a:t>In vivo</a:t>
            </a:r>
            <a:r>
              <a:rPr lang="en-GB" sz="2400" dirty="0" smtClean="0">
                <a:solidFill>
                  <a:prstClr val="black"/>
                </a:solidFill>
                <a:latin typeface="Calibri"/>
              </a:rPr>
              <a:t> dosimeters</a:t>
            </a:r>
          </a:p>
          <a:p>
            <a:pPr defTabSz="1193791"/>
            <a:r>
              <a:rPr lang="en-GB" sz="2400" dirty="0">
                <a:solidFill>
                  <a:prstClr val="black"/>
                </a:solidFill>
                <a:latin typeface="Calibri"/>
              </a:rPr>
              <a:t>	Ventilators</a:t>
            </a:r>
          </a:p>
          <a:p>
            <a:pPr defTabSz="1193791"/>
            <a:r>
              <a:rPr lang="en-GB" sz="2400" dirty="0">
                <a:solidFill>
                  <a:prstClr val="black"/>
                </a:solidFill>
                <a:latin typeface="Calibri"/>
              </a:rPr>
              <a:t>	</a:t>
            </a:r>
            <a:r>
              <a:rPr lang="en-GB" sz="2400" dirty="0">
                <a:solidFill>
                  <a:prstClr val="black"/>
                </a:solidFill>
              </a:rPr>
              <a:t>Movement monitor for </a:t>
            </a:r>
            <a:r>
              <a:rPr lang="en-GB" sz="2400" dirty="0" smtClean="0">
                <a:solidFill>
                  <a:prstClr val="black"/>
                </a:solidFill>
              </a:rPr>
              <a:t>babies</a:t>
            </a:r>
          </a:p>
          <a:p>
            <a:pPr defTabSz="1193791"/>
            <a:r>
              <a:rPr lang="en-GB" sz="2400" dirty="0">
                <a:solidFill>
                  <a:prstClr val="black"/>
                </a:solidFill>
              </a:rPr>
              <a:t>	Diagnostic devices emitting ionizing radiation</a:t>
            </a:r>
            <a:endParaRPr lang="en-GB" sz="2400" dirty="0">
              <a:solidFill>
                <a:prstClr val="black"/>
              </a:solidFill>
              <a:latin typeface="Calibri"/>
            </a:endParaRPr>
          </a:p>
        </p:txBody>
      </p:sp>
      <p:sp>
        <p:nvSpPr>
          <p:cNvPr id="3" name="Rectangle 2"/>
          <p:cNvSpPr/>
          <p:nvPr/>
        </p:nvSpPr>
        <p:spPr>
          <a:xfrm>
            <a:off x="6774836" y="531311"/>
            <a:ext cx="5283200" cy="4553306"/>
          </a:xfrm>
          <a:prstGeom prst="rect">
            <a:avLst/>
          </a:prstGeom>
          <a:ln>
            <a:noFill/>
          </a:ln>
        </p:spPr>
        <p:style>
          <a:lnRef idx="2">
            <a:schemeClr val="dk1"/>
          </a:lnRef>
          <a:fillRef idx="1">
            <a:schemeClr val="lt1"/>
          </a:fillRef>
          <a:effectRef idx="0">
            <a:schemeClr val="dk1"/>
          </a:effectRef>
          <a:fontRef idx="minor">
            <a:schemeClr val="dk1"/>
          </a:fontRef>
        </p:style>
        <p:txBody>
          <a:bodyPr wrap="square" lIns="120149" tIns="60075" rIns="120149" bIns="60075">
            <a:spAutoFit/>
          </a:bodyPr>
          <a:lstStyle/>
          <a:p>
            <a:pPr marL="1172177" indent="-1172177" defTabSz="1193791"/>
            <a:r>
              <a:rPr lang="en-GB" sz="2400" b="1" dirty="0">
                <a:solidFill>
                  <a:srgbClr val="800000"/>
                </a:solidFill>
                <a:latin typeface="Calibri"/>
              </a:rPr>
              <a:t>Class III</a:t>
            </a:r>
            <a:r>
              <a:rPr lang="en-GB" sz="2400" dirty="0">
                <a:solidFill>
                  <a:prstClr val="black"/>
                </a:solidFill>
                <a:latin typeface="Calibri"/>
              </a:rPr>
              <a:t>	</a:t>
            </a:r>
            <a:r>
              <a:rPr lang="en-GB" sz="2400" dirty="0" smtClean="0">
                <a:solidFill>
                  <a:prstClr val="black"/>
                </a:solidFill>
                <a:latin typeface="Calibri"/>
              </a:rPr>
              <a:t>Sweat cards with pilocarpine</a:t>
            </a:r>
          </a:p>
          <a:p>
            <a:pPr marL="1172177" indent="-1172177" defTabSz="1193791"/>
            <a:r>
              <a:rPr lang="en-GB" sz="2400" dirty="0">
                <a:solidFill>
                  <a:prstClr val="black"/>
                </a:solidFill>
                <a:latin typeface="Calibri"/>
              </a:rPr>
              <a:t>	</a:t>
            </a:r>
            <a:r>
              <a:rPr lang="en-GB" sz="2400" dirty="0" smtClean="0">
                <a:solidFill>
                  <a:prstClr val="black"/>
                </a:solidFill>
                <a:latin typeface="Calibri"/>
              </a:rPr>
              <a:t>Cardiac </a:t>
            </a:r>
            <a:r>
              <a:rPr lang="en-GB" sz="2400" dirty="0">
                <a:solidFill>
                  <a:prstClr val="black"/>
                </a:solidFill>
                <a:latin typeface="Calibri"/>
              </a:rPr>
              <a:t>catheters</a:t>
            </a:r>
          </a:p>
          <a:p>
            <a:pPr marL="1172177" indent="-1172177" defTabSz="1193791"/>
            <a:r>
              <a:rPr lang="en-GB" sz="2400" dirty="0">
                <a:solidFill>
                  <a:prstClr val="black"/>
                </a:solidFill>
                <a:latin typeface="Calibri"/>
              </a:rPr>
              <a:t>	</a:t>
            </a:r>
            <a:r>
              <a:rPr lang="en-GB" sz="2400" dirty="0" smtClean="0">
                <a:solidFill>
                  <a:prstClr val="black"/>
                </a:solidFill>
                <a:latin typeface="Calibri"/>
              </a:rPr>
              <a:t>Breast implants</a:t>
            </a:r>
          </a:p>
          <a:p>
            <a:pPr marL="1172177" indent="-1172177" defTabSz="1193791"/>
            <a:r>
              <a:rPr lang="en-GB" sz="2400" dirty="0">
                <a:solidFill>
                  <a:prstClr val="black"/>
                </a:solidFill>
                <a:latin typeface="Calibri"/>
              </a:rPr>
              <a:t>	</a:t>
            </a:r>
            <a:r>
              <a:rPr lang="en-GB" sz="2400" dirty="0" smtClean="0">
                <a:solidFill>
                  <a:prstClr val="black"/>
                </a:solidFill>
                <a:latin typeface="Calibri"/>
              </a:rPr>
              <a:t>Surgical meshes</a:t>
            </a:r>
          </a:p>
          <a:p>
            <a:pPr marL="1172177" indent="-1172177" defTabSz="1193791"/>
            <a:r>
              <a:rPr lang="en-GB" sz="2400" dirty="0" smtClean="0">
                <a:solidFill>
                  <a:prstClr val="black"/>
                </a:solidFill>
                <a:latin typeface="Calibri"/>
              </a:rPr>
              <a:t>	Joint replacements</a:t>
            </a:r>
            <a:endParaRPr lang="en-GB" sz="2400" dirty="0">
              <a:solidFill>
                <a:prstClr val="black"/>
              </a:solidFill>
              <a:latin typeface="Calibri"/>
            </a:endParaRPr>
          </a:p>
          <a:p>
            <a:pPr marL="1534368" indent="-362746" defTabSz="1193791"/>
            <a:r>
              <a:rPr lang="en-GB" sz="2400" dirty="0">
                <a:solidFill>
                  <a:prstClr val="black"/>
                </a:solidFill>
                <a:latin typeface="Calibri"/>
              </a:rPr>
              <a:t>Drug-eluting </a:t>
            </a:r>
            <a:r>
              <a:rPr lang="en-GB" sz="2400" dirty="0" smtClean="0">
                <a:solidFill>
                  <a:prstClr val="black"/>
                </a:solidFill>
                <a:latin typeface="Calibri"/>
              </a:rPr>
              <a:t>stents</a:t>
            </a:r>
          </a:p>
          <a:p>
            <a:pPr marL="1534368" indent="-362746" defTabSz="1193791"/>
            <a:r>
              <a:rPr lang="en-GB" sz="2400" dirty="0" smtClean="0">
                <a:solidFill>
                  <a:prstClr val="black"/>
                </a:solidFill>
                <a:latin typeface="Calibri"/>
              </a:rPr>
              <a:t>Dura guard for </a:t>
            </a:r>
            <a:r>
              <a:rPr lang="en-GB" sz="2400" dirty="0" err="1" smtClean="0">
                <a:solidFill>
                  <a:prstClr val="black"/>
                </a:solidFill>
                <a:latin typeface="Calibri"/>
              </a:rPr>
              <a:t>craniotome</a:t>
            </a:r>
            <a:endParaRPr lang="en-GB" sz="2400" dirty="0">
              <a:solidFill>
                <a:prstClr val="black"/>
              </a:solidFill>
              <a:latin typeface="Calibri"/>
            </a:endParaRPr>
          </a:p>
          <a:p>
            <a:pPr marL="1534368" indent="-362746" defTabSz="1193791"/>
            <a:r>
              <a:rPr lang="en-GB" sz="2400" dirty="0">
                <a:solidFill>
                  <a:prstClr val="black"/>
                </a:solidFill>
                <a:latin typeface="Calibri"/>
              </a:rPr>
              <a:t>Prosthetic heart valves</a:t>
            </a:r>
          </a:p>
          <a:p>
            <a:pPr marL="1534368" indent="-362746" defTabSz="1193791"/>
            <a:r>
              <a:rPr lang="en-GB" sz="2400" dirty="0">
                <a:solidFill>
                  <a:prstClr val="black"/>
                </a:solidFill>
                <a:latin typeface="Calibri"/>
              </a:rPr>
              <a:t>Valve repair devices</a:t>
            </a:r>
          </a:p>
          <a:p>
            <a:pPr marL="1534368" indent="-362746" defTabSz="1193791"/>
            <a:r>
              <a:rPr lang="en-GB" sz="2400" dirty="0">
                <a:solidFill>
                  <a:prstClr val="black"/>
                </a:solidFill>
                <a:latin typeface="Calibri"/>
              </a:rPr>
              <a:t>Ablation catheters</a:t>
            </a:r>
          </a:p>
          <a:p>
            <a:pPr marL="1534368" indent="-362746" defTabSz="1193791"/>
            <a:r>
              <a:rPr lang="en-GB" sz="2400" dirty="0">
                <a:solidFill>
                  <a:prstClr val="black"/>
                </a:solidFill>
              </a:rPr>
              <a:t>Pathogen inactivation system for platelets</a:t>
            </a:r>
            <a:endParaRPr lang="en-GB" sz="2400" dirty="0">
              <a:solidFill>
                <a:prstClr val="black"/>
              </a:solidFill>
              <a:latin typeface="Calibri"/>
            </a:endParaRPr>
          </a:p>
        </p:txBody>
      </p:sp>
    </p:spTree>
    <p:extLst>
      <p:ext uri="{BB962C8B-B14F-4D97-AF65-F5344CB8AC3E}">
        <p14:creationId xmlns:p14="http://schemas.microsoft.com/office/powerpoint/2010/main" val="1812658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422787" y="35538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22787" y="4330988"/>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422787" y="5088529"/>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422787" y="5863311"/>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1233272" y="436517"/>
            <a:ext cx="616790" cy="5935879"/>
            <a:chOff x="1233272" y="466343"/>
            <a:chExt cx="616790" cy="5935879"/>
          </a:xfrm>
          <a:solidFill>
            <a:srgbClr val="002060"/>
          </a:solidFill>
        </p:grpSpPr>
        <p:sp>
          <p:nvSpPr>
            <p:cNvPr id="12" name="Oval 11"/>
            <p:cNvSpPr/>
            <p:nvPr/>
          </p:nvSpPr>
          <p:spPr>
            <a:xfrm>
              <a:off x="1254640" y="46634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13" name="Oval 12"/>
            <p:cNvSpPr/>
            <p:nvPr/>
          </p:nvSpPr>
          <p:spPr>
            <a:xfrm>
              <a:off x="1254640" y="123130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14" name="Oval 13"/>
            <p:cNvSpPr/>
            <p:nvPr/>
          </p:nvSpPr>
          <p:spPr>
            <a:xfrm>
              <a:off x="1265272" y="1996261"/>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sp>
          <p:nvSpPr>
            <p:cNvPr id="15" name="Oval 14"/>
            <p:cNvSpPr/>
            <p:nvPr/>
          </p:nvSpPr>
          <p:spPr>
            <a:xfrm>
              <a:off x="1233272" y="2759408"/>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16" name="Oval 15"/>
            <p:cNvSpPr/>
            <p:nvPr/>
          </p:nvSpPr>
          <p:spPr>
            <a:xfrm>
              <a:off x="1233272" y="3524367"/>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17" name="Oval 16"/>
            <p:cNvSpPr/>
            <p:nvPr/>
          </p:nvSpPr>
          <p:spPr>
            <a:xfrm>
              <a:off x="1243904" y="4289326"/>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18" name="Oval 17"/>
            <p:cNvSpPr/>
            <p:nvPr/>
          </p:nvSpPr>
          <p:spPr>
            <a:xfrm>
              <a:off x="1233272" y="505247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7</a:t>
              </a:r>
            </a:p>
          </p:txBody>
        </p:sp>
        <p:sp>
          <p:nvSpPr>
            <p:cNvPr id="19" name="Oval 18"/>
            <p:cNvSpPr/>
            <p:nvPr/>
          </p:nvSpPr>
          <p:spPr>
            <a:xfrm>
              <a:off x="1243904" y="581743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8</a:t>
              </a:r>
            </a:p>
          </p:txBody>
        </p:sp>
      </p:gr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4" name="Text Placeholder 4"/>
          <p:cNvSpPr txBox="1">
            <a:spLocks/>
          </p:cNvSpPr>
          <p:nvPr/>
        </p:nvSpPr>
        <p:spPr>
          <a:xfrm>
            <a:off x="2025500" y="5125585"/>
            <a:ext cx="7089003" cy="492453"/>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solidFill>
                  <a:schemeClr val="bg1">
                    <a:lumMod val="75000"/>
                  </a:schemeClr>
                </a:solidFill>
              </a:rPr>
              <a:t>Market-Surveillance</a:t>
            </a:r>
            <a:endParaRPr lang="en-US" dirty="0">
              <a:solidFill>
                <a:schemeClr val="bg1">
                  <a:lumMod val="75000"/>
                </a:schemeClr>
              </a:solidFill>
            </a:endParaRPr>
          </a:p>
        </p:txBody>
      </p:sp>
      <p:sp>
        <p:nvSpPr>
          <p:cNvPr id="5" name="Text Placeholder 5"/>
          <p:cNvSpPr txBox="1">
            <a:spLocks/>
          </p:cNvSpPr>
          <p:nvPr/>
        </p:nvSpPr>
        <p:spPr>
          <a:xfrm>
            <a:off x="2025501" y="546893"/>
            <a:ext cx="5391299" cy="43842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chemeClr val="bg1">
                    <a:lumMod val="75000"/>
                  </a:schemeClr>
                </a:solidFill>
              </a:rPr>
              <a:t>Introduction</a:t>
            </a:r>
            <a:endParaRPr lang="en-GB" strike="sngStrike" dirty="0">
              <a:solidFill>
                <a:schemeClr val="bg1">
                  <a:lumMod val="75000"/>
                </a:schemeClr>
              </a:solidFill>
            </a:endParaRP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Conformity assessment</a:t>
            </a:r>
          </a:p>
        </p:txBody>
      </p:sp>
      <p:sp>
        <p:nvSpPr>
          <p:cNvPr id="7" name="Text Placeholder 8"/>
          <p:cNvSpPr txBox="1">
            <a:spLocks/>
          </p:cNvSpPr>
          <p:nvPr/>
        </p:nvSpPr>
        <p:spPr>
          <a:xfrm>
            <a:off x="2025501" y="1323423"/>
            <a:ext cx="6295539"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Qualification and classification</a:t>
            </a:r>
          </a:p>
        </p:txBody>
      </p:sp>
      <p:sp>
        <p:nvSpPr>
          <p:cNvPr id="8" name="Text Placeholder 8"/>
          <p:cNvSpPr txBox="1">
            <a:spLocks/>
          </p:cNvSpPr>
          <p:nvPr/>
        </p:nvSpPr>
        <p:spPr>
          <a:xfrm>
            <a:off x="2025501" y="2055595"/>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Clinical investigation and evaluation</a:t>
            </a:r>
          </a:p>
        </p:txBody>
      </p:sp>
      <p:sp>
        <p:nvSpPr>
          <p:cNvPr id="9" name="Text Placeholder 7"/>
          <p:cNvSpPr txBox="1">
            <a:spLocks/>
          </p:cNvSpPr>
          <p:nvPr/>
        </p:nvSpPr>
        <p:spPr>
          <a:xfrm>
            <a:off x="2025500" y="3645189"/>
            <a:ext cx="9901107" cy="350009"/>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Post-Market surveillance</a:t>
            </a:r>
          </a:p>
        </p:txBody>
      </p:sp>
      <p:sp>
        <p:nvSpPr>
          <p:cNvPr id="10" name="Text Placeholder 7"/>
          <p:cNvSpPr txBox="1">
            <a:spLocks/>
          </p:cNvSpPr>
          <p:nvPr/>
        </p:nvSpPr>
        <p:spPr>
          <a:xfrm>
            <a:off x="2025501" y="4356205"/>
            <a:ext cx="9989290" cy="482347"/>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Vigilance</a:t>
            </a:r>
          </a:p>
        </p:txBody>
      </p:sp>
      <p:sp>
        <p:nvSpPr>
          <p:cNvPr id="11" name="Text Placeholder 4"/>
          <p:cNvSpPr txBox="1">
            <a:spLocks/>
          </p:cNvSpPr>
          <p:nvPr/>
        </p:nvSpPr>
        <p:spPr>
          <a:xfrm>
            <a:off x="2025501" y="5881921"/>
            <a:ext cx="5204639" cy="456233"/>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lumMod val="75000"/>
                  </a:schemeClr>
                </a:solidFill>
              </a:rPr>
              <a:t>Other relevant aspects</a:t>
            </a:r>
          </a:p>
        </p:txBody>
      </p:sp>
    </p:spTree>
    <p:extLst>
      <p:ext uri="{BB962C8B-B14F-4D97-AF65-F5344CB8AC3E}">
        <p14:creationId xmlns:p14="http://schemas.microsoft.com/office/powerpoint/2010/main" val="1716154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3" y="476151"/>
            <a:ext cx="9679975" cy="936625"/>
          </a:xfrm>
        </p:spPr>
        <p:txBody>
          <a:bodyPr/>
          <a:lstStyle/>
          <a:p>
            <a:r>
              <a:rPr lang="en-GB" dirty="0" smtClean="0"/>
              <a:t>Enhanced requirements for clinical evidence</a:t>
            </a:r>
            <a:endParaRPr lang="en-GB" sz="2800" dirty="0"/>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3398025417"/>
              </p:ext>
            </p:extLst>
          </p:nvPr>
        </p:nvGraphicFramePr>
        <p:xfrm>
          <a:off x="1859652" y="2636838"/>
          <a:ext cx="8507412" cy="2538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731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3" y="476151"/>
            <a:ext cx="9679975" cy="936625"/>
          </a:xfrm>
        </p:spPr>
        <p:txBody>
          <a:bodyPr/>
          <a:lstStyle/>
          <a:p>
            <a:r>
              <a:rPr lang="en-IE" altLang="en-US" dirty="0">
                <a:ea typeface="MS PGothic" panose="020B0600070205080204" pitchFamily="34" charset="-128"/>
              </a:rPr>
              <a:t>Equivalence</a:t>
            </a:r>
            <a:endParaRPr lang="en-GB" sz="2800" dirty="0"/>
          </a:p>
        </p:txBody>
      </p:sp>
      <p:graphicFrame>
        <p:nvGraphicFramePr>
          <p:cNvPr id="6" name="Content Placeholder 6"/>
          <p:cNvGraphicFramePr>
            <a:graphicFrameLocks/>
          </p:cNvGraphicFramePr>
          <p:nvPr>
            <p:extLst>
              <p:ext uri="{D42A27DB-BD31-4B8C-83A1-F6EECF244321}">
                <p14:modId xmlns:p14="http://schemas.microsoft.com/office/powerpoint/2010/main" val="83607074"/>
              </p:ext>
            </p:extLst>
          </p:nvPr>
        </p:nvGraphicFramePr>
        <p:xfrm>
          <a:off x="1898701" y="2495130"/>
          <a:ext cx="8317432" cy="290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038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190500"/>
            <a:ext cx="11027288" cy="1167077"/>
          </a:xfrm>
        </p:spPr>
        <p:txBody>
          <a:bodyPr anchor="ctr"/>
          <a:lstStyle/>
          <a:p>
            <a:pPr lvl="0">
              <a:spcBef>
                <a:spcPts val="1000"/>
              </a:spcBef>
            </a:pPr>
            <a:r>
              <a:rPr lang="en-US" dirty="0"/>
              <a:t>Notified </a:t>
            </a:r>
            <a:r>
              <a:rPr lang="en-US" dirty="0" smtClean="0"/>
              <a:t>Body’s clinical competence</a:t>
            </a:r>
            <a:endParaRPr lang="en-US" dirty="0"/>
          </a:p>
        </p:txBody>
      </p:sp>
      <p:graphicFrame>
        <p:nvGraphicFramePr>
          <p:cNvPr id="4" name="Content Placeholder 3"/>
          <p:cNvGraphicFramePr>
            <a:graphicFrameLocks noGrp="1"/>
          </p:cNvGraphicFramePr>
          <p:nvPr>
            <p:ph idx="1"/>
          </p:nvPr>
        </p:nvGraphicFramePr>
        <p:xfrm>
          <a:off x="1981200" y="2049746"/>
          <a:ext cx="8229600" cy="2538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p:cNvGraphicFramePr>
          <p:nvPr/>
        </p:nvGraphicFramePr>
        <p:xfrm>
          <a:off x="2932045" y="4783317"/>
          <a:ext cx="7136294" cy="16832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62765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33" y="476151"/>
            <a:ext cx="9679975" cy="936625"/>
          </a:xfrm>
        </p:spPr>
        <p:txBody>
          <a:bodyPr/>
          <a:lstStyle/>
          <a:p>
            <a:r>
              <a:rPr lang="en-GB" dirty="0" smtClean="0"/>
              <a:t>Enhanced requirements for clinical evidence</a:t>
            </a:r>
            <a:endParaRPr lang="en-GB" sz="2800" dirty="0"/>
          </a:p>
        </p:txBody>
      </p:sp>
      <p:sp>
        <p:nvSpPr>
          <p:cNvPr id="3" name="Content Placeholder 2"/>
          <p:cNvSpPr>
            <a:spLocks noGrp="1"/>
          </p:cNvSpPr>
          <p:nvPr>
            <p:ph idx="1"/>
          </p:nvPr>
        </p:nvSpPr>
        <p:spPr>
          <a:xfrm>
            <a:off x="845564" y="1691070"/>
            <a:ext cx="11131088" cy="4888633"/>
          </a:xfrm>
        </p:spPr>
        <p:txBody>
          <a:bodyPr/>
          <a:lstStyle/>
          <a:p>
            <a:pPr marL="0" lvl="2" indent="-342900" algn="just">
              <a:spcBef>
                <a:spcPts val="0"/>
              </a:spcBef>
              <a:spcAft>
                <a:spcPts val="0"/>
              </a:spcAft>
              <a:buClr>
                <a:srgbClr val="3166CF"/>
              </a:buClr>
              <a:buFont typeface="Verdana" panose="020B0604030504040204" pitchFamily="34" charset="0"/>
              <a:buChar char="‒"/>
            </a:pPr>
            <a:r>
              <a:rPr lang="en-US" sz="2400" dirty="0" smtClean="0"/>
              <a:t>“</a:t>
            </a:r>
            <a:r>
              <a:rPr lang="en-US" sz="2400" dirty="0"/>
              <a:t>Confirmation of conformity with relevant general safety and performance requirements set out in Annex I under the normal conditions of the intended use of the device, and the evaluation of the undesirable side-effects and of the acceptability of the benefit-risk ratio […] shall be based </a:t>
            </a:r>
            <a:r>
              <a:rPr lang="en-US" sz="2400" dirty="0">
                <a:solidFill>
                  <a:srgbClr val="00B050"/>
                </a:solidFill>
              </a:rPr>
              <a:t>on clinical data </a:t>
            </a:r>
            <a:r>
              <a:rPr lang="en-US" sz="2400" dirty="0"/>
              <a:t>providing sufficient </a:t>
            </a:r>
            <a:r>
              <a:rPr lang="en-US" sz="2400" dirty="0">
                <a:solidFill>
                  <a:srgbClr val="00B050"/>
                </a:solidFill>
              </a:rPr>
              <a:t>clinical </a:t>
            </a:r>
            <a:r>
              <a:rPr lang="en-US" sz="2400" dirty="0" smtClean="0">
                <a:solidFill>
                  <a:srgbClr val="00B050"/>
                </a:solidFill>
              </a:rPr>
              <a:t>evidence</a:t>
            </a:r>
            <a:r>
              <a:rPr lang="en-US" sz="2400" dirty="0" smtClean="0"/>
              <a:t> </a:t>
            </a:r>
            <a:r>
              <a:rPr lang="en-US" sz="2400" dirty="0"/>
              <a:t>[…]. To that end, manufacturers shall plan, conduct and document a </a:t>
            </a:r>
            <a:r>
              <a:rPr lang="en-US" sz="2400" dirty="0">
                <a:solidFill>
                  <a:srgbClr val="00B050"/>
                </a:solidFill>
              </a:rPr>
              <a:t>clinical </a:t>
            </a:r>
            <a:r>
              <a:rPr lang="en-US" sz="2400" dirty="0" smtClean="0">
                <a:solidFill>
                  <a:srgbClr val="00B050"/>
                </a:solidFill>
              </a:rPr>
              <a:t>evaluation</a:t>
            </a:r>
            <a:r>
              <a:rPr lang="en-US" sz="2400" dirty="0" smtClean="0"/>
              <a:t> […]”</a:t>
            </a:r>
          </a:p>
          <a:p>
            <a:pPr marL="0" lvl="2" indent="-342900" algn="just">
              <a:spcBef>
                <a:spcPts val="0"/>
              </a:spcBef>
              <a:spcAft>
                <a:spcPts val="0"/>
              </a:spcAft>
              <a:buClr>
                <a:srgbClr val="3166CF"/>
              </a:buClr>
              <a:buFont typeface="Verdana" panose="020B0604030504040204" pitchFamily="34" charset="0"/>
              <a:buChar char="‒"/>
            </a:pPr>
            <a:endParaRPr lang="en-IE" sz="2400" dirty="0" smtClean="0"/>
          </a:p>
          <a:p>
            <a:pPr marL="0" lvl="2" indent="-342900" algn="just">
              <a:spcBef>
                <a:spcPts val="0"/>
              </a:spcBef>
              <a:spcAft>
                <a:spcPts val="0"/>
              </a:spcAft>
              <a:buClr>
                <a:srgbClr val="3166CF"/>
              </a:buClr>
              <a:buFont typeface="Verdana" panose="020B0604030504040204" pitchFamily="34" charset="0"/>
              <a:buChar char="‒"/>
            </a:pPr>
            <a:endParaRPr lang="en-IE" sz="2400" dirty="0"/>
          </a:p>
          <a:p>
            <a:pPr marL="0" lvl="2" indent="-342900" algn="just">
              <a:spcBef>
                <a:spcPts val="0"/>
              </a:spcBef>
              <a:spcAft>
                <a:spcPts val="0"/>
              </a:spcAft>
              <a:buClr>
                <a:srgbClr val="3166CF"/>
              </a:buClr>
              <a:buFont typeface="Verdana" panose="020B0604030504040204" pitchFamily="34" charset="0"/>
              <a:buChar char="‒"/>
            </a:pPr>
            <a:r>
              <a:rPr lang="en-US" sz="2400" dirty="0" smtClean="0"/>
              <a:t>“In </a:t>
            </a:r>
            <a:r>
              <a:rPr lang="en-US" sz="2400" dirty="0"/>
              <a:t>the case of implantable devices and class III devices, </a:t>
            </a:r>
            <a:r>
              <a:rPr lang="en-US" sz="2400" dirty="0">
                <a:solidFill>
                  <a:srgbClr val="00B050"/>
                </a:solidFill>
              </a:rPr>
              <a:t>clinical investigations</a:t>
            </a:r>
            <a:r>
              <a:rPr lang="en-US" sz="2400" dirty="0"/>
              <a:t> shall be </a:t>
            </a:r>
            <a:r>
              <a:rPr lang="en-US" sz="2400" dirty="0" smtClean="0"/>
              <a:t>performed” </a:t>
            </a:r>
            <a:r>
              <a:rPr lang="en-US" dirty="0" smtClean="0"/>
              <a:t>some exemptions apply</a:t>
            </a:r>
          </a:p>
          <a:p>
            <a:pPr marL="0" lvl="2" indent="-342900" algn="just">
              <a:spcBef>
                <a:spcPts val="0"/>
              </a:spcBef>
              <a:spcAft>
                <a:spcPts val="0"/>
              </a:spcAft>
              <a:buClr>
                <a:srgbClr val="3166CF"/>
              </a:buClr>
              <a:buFont typeface="Verdana" panose="020B0604030504040204" pitchFamily="34" charset="0"/>
              <a:buChar char="‒"/>
            </a:pPr>
            <a:endParaRPr lang="en-IE" dirty="0"/>
          </a:p>
          <a:p>
            <a:pPr marL="0" lvl="2" indent="0" algn="just">
              <a:spcBef>
                <a:spcPts val="0"/>
              </a:spcBef>
              <a:spcAft>
                <a:spcPts val="0"/>
              </a:spcAft>
              <a:buClr>
                <a:srgbClr val="3166CF"/>
              </a:buClr>
              <a:buNone/>
            </a:pPr>
            <a:endParaRPr lang="en-US" dirty="0" smtClean="0"/>
          </a:p>
          <a:p>
            <a:pPr marL="457200" lvl="3" indent="-342900" algn="just">
              <a:spcBef>
                <a:spcPts val="0"/>
              </a:spcBef>
              <a:spcAft>
                <a:spcPts val="0"/>
              </a:spcAft>
              <a:buClr>
                <a:srgbClr val="3166CF"/>
              </a:buClr>
              <a:buFont typeface="Verdana" panose="020B0604030504040204" pitchFamily="34" charset="0"/>
              <a:buChar char="‒"/>
            </a:pPr>
            <a:endParaRPr lang="en-GB" sz="1800" dirty="0"/>
          </a:p>
        </p:txBody>
      </p:sp>
    </p:spTree>
    <p:extLst>
      <p:ext uri="{BB962C8B-B14F-4D97-AF65-F5344CB8AC3E}">
        <p14:creationId xmlns:p14="http://schemas.microsoft.com/office/powerpoint/2010/main" val="1556864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0"/>
              </a:spcAft>
              <a:buNone/>
            </a:pPr>
            <a:r>
              <a:rPr lang="en-US" b="1" dirty="0"/>
              <a:t>‘clinical data’</a:t>
            </a:r>
            <a:r>
              <a:rPr lang="en-US" dirty="0"/>
              <a:t> means information concerning safety or performance that is generated from the use of a device and is sourced from the following</a:t>
            </a:r>
            <a:r>
              <a:rPr lang="en-US" dirty="0" smtClean="0"/>
              <a:t>:</a:t>
            </a:r>
          </a:p>
          <a:p>
            <a:pPr marL="0" indent="0">
              <a:spcAft>
                <a:spcPts val="0"/>
              </a:spcAft>
              <a:buNone/>
            </a:pPr>
            <a:endParaRPr lang="en-US" dirty="0" smtClean="0"/>
          </a:p>
          <a:p>
            <a:pPr marL="0" indent="0">
              <a:spcAft>
                <a:spcPts val="0"/>
              </a:spcAft>
              <a:buNone/>
            </a:pPr>
            <a:r>
              <a:rPr lang="en-US" dirty="0" smtClean="0"/>
              <a:t>— </a:t>
            </a:r>
            <a:r>
              <a:rPr lang="en-US" dirty="0"/>
              <a:t>clinical investigation(s) of the device concerned</a:t>
            </a:r>
            <a:r>
              <a:rPr lang="en-US" dirty="0" smtClean="0"/>
              <a:t>,</a:t>
            </a:r>
          </a:p>
          <a:p>
            <a:pPr marL="0" indent="0">
              <a:spcAft>
                <a:spcPts val="0"/>
              </a:spcAft>
              <a:buNone/>
            </a:pPr>
            <a:r>
              <a:rPr lang="en-US" dirty="0" smtClean="0"/>
              <a:t>— </a:t>
            </a:r>
            <a:r>
              <a:rPr lang="en-US" dirty="0"/>
              <a:t>clinical investigation(s) or other studies reported in scientific literature, of a device for which equivalence to the device in question can be demonstrated</a:t>
            </a:r>
            <a:r>
              <a:rPr lang="en-US" dirty="0" smtClean="0"/>
              <a:t>,</a:t>
            </a:r>
          </a:p>
          <a:p>
            <a:pPr marL="0" indent="0">
              <a:spcAft>
                <a:spcPts val="0"/>
              </a:spcAft>
              <a:buNone/>
            </a:pPr>
            <a:r>
              <a:rPr lang="en-US" dirty="0" smtClean="0"/>
              <a:t>— </a:t>
            </a:r>
            <a:r>
              <a:rPr lang="en-US" dirty="0"/>
              <a:t>reports published in peer reviewed scientific literature on other clinical experience of either the device in question or a device for which equivalence to the device in question can be demonstrated</a:t>
            </a:r>
            <a:r>
              <a:rPr lang="en-US" dirty="0" smtClean="0"/>
              <a:t>,</a:t>
            </a:r>
          </a:p>
          <a:p>
            <a:pPr marL="0" indent="0">
              <a:spcAft>
                <a:spcPts val="0"/>
              </a:spcAft>
              <a:buNone/>
            </a:pPr>
            <a:r>
              <a:rPr lang="en-US" dirty="0" smtClean="0"/>
              <a:t>— </a:t>
            </a:r>
            <a:r>
              <a:rPr lang="en-US" dirty="0"/>
              <a:t>clinically relevant information coming from post-market surveillance, in particular the post-market clinical follow-up; </a:t>
            </a:r>
          </a:p>
        </p:txBody>
      </p:sp>
      <p:sp>
        <p:nvSpPr>
          <p:cNvPr id="3" name="Title 2"/>
          <p:cNvSpPr>
            <a:spLocks noGrp="1"/>
          </p:cNvSpPr>
          <p:nvPr>
            <p:ph type="title"/>
          </p:nvPr>
        </p:nvSpPr>
        <p:spPr/>
        <p:txBody>
          <a:bodyPr/>
          <a:lstStyle/>
          <a:p>
            <a:r>
              <a:rPr lang="en-IE" dirty="0" smtClean="0"/>
              <a:t>What are the sources of clinical data</a:t>
            </a:r>
            <a:endParaRPr lang="en-US" dirty="0"/>
          </a:p>
        </p:txBody>
      </p:sp>
    </p:spTree>
    <p:extLst>
      <p:ext uri="{BB962C8B-B14F-4D97-AF65-F5344CB8AC3E}">
        <p14:creationId xmlns:p14="http://schemas.microsoft.com/office/powerpoint/2010/main" val="1830247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190500"/>
            <a:ext cx="11027288" cy="1167077"/>
          </a:xfrm>
        </p:spPr>
        <p:txBody>
          <a:bodyPr anchor="ctr"/>
          <a:lstStyle/>
          <a:p>
            <a:pPr lvl="0">
              <a:spcBef>
                <a:spcPts val="1000"/>
              </a:spcBef>
            </a:pPr>
            <a:r>
              <a:rPr lang="en-US" dirty="0" smtClean="0"/>
              <a:t>Key figures for the medical devices sector in EU</a:t>
            </a:r>
            <a:r>
              <a:rPr lang="en-US" sz="3600" baseline="30000" dirty="0" smtClean="0"/>
              <a:t>*</a:t>
            </a:r>
            <a:endParaRPr lang="en-US" sz="2800" baseline="30000" dirty="0"/>
          </a:p>
        </p:txBody>
      </p:sp>
      <p:sp>
        <p:nvSpPr>
          <p:cNvPr id="2" name="Rectangle 1"/>
          <p:cNvSpPr/>
          <p:nvPr/>
        </p:nvSpPr>
        <p:spPr>
          <a:xfrm>
            <a:off x="864703" y="1653210"/>
            <a:ext cx="10485783" cy="5170646"/>
          </a:xfrm>
          <a:prstGeom prst="rect">
            <a:avLst/>
          </a:prstGeom>
        </p:spPr>
        <p:txBody>
          <a:bodyPr wrap="square">
            <a:spAutoFit/>
          </a:bodyPr>
          <a:lstStyle/>
          <a:p>
            <a:pPr algn="just">
              <a:spcAft>
                <a:spcPts val="0"/>
              </a:spcAft>
              <a:buClr>
                <a:srgbClr val="3166CF"/>
              </a:buClr>
              <a:buFont typeface="Verdana" panose="020B0604030504040204" pitchFamily="34" charset="0"/>
              <a:buChar char="‒"/>
            </a:pPr>
            <a:r>
              <a:rPr lang="en-GB" altLang="en-US" sz="2200" dirty="0" smtClean="0"/>
              <a:t> more than </a:t>
            </a:r>
            <a:r>
              <a:rPr lang="en-GB" altLang="en-US" sz="2200" dirty="0" smtClean="0">
                <a:solidFill>
                  <a:srgbClr val="00B050"/>
                </a:solidFill>
              </a:rPr>
              <a:t>500.000 types</a:t>
            </a:r>
            <a:r>
              <a:rPr lang="en-GB" altLang="en-US" sz="2200" dirty="0" smtClean="0"/>
              <a:t> of medical devices</a:t>
            </a:r>
          </a:p>
          <a:p>
            <a:pPr algn="just">
              <a:spcAft>
                <a:spcPts val="0"/>
              </a:spcAft>
              <a:buClr>
                <a:srgbClr val="3166CF"/>
              </a:buClr>
              <a:buFont typeface="Verdana" panose="020B0604030504040204" pitchFamily="34" charset="0"/>
              <a:buChar char="‒"/>
            </a:pPr>
            <a:endParaRPr lang="en-GB" altLang="en-US" sz="2200" dirty="0"/>
          </a:p>
          <a:p>
            <a:pPr algn="just">
              <a:spcAft>
                <a:spcPts val="0"/>
              </a:spcAft>
              <a:buClr>
                <a:srgbClr val="3166CF"/>
              </a:buClr>
              <a:buFont typeface="Verdana" panose="020B0604030504040204" pitchFamily="34" charset="0"/>
              <a:buChar char="‒"/>
            </a:pPr>
            <a:r>
              <a:rPr lang="en-US" altLang="en-US" sz="2200" dirty="0" smtClean="0"/>
              <a:t> 730.000 employees</a:t>
            </a:r>
          </a:p>
          <a:p>
            <a:pPr algn="just">
              <a:spcAft>
                <a:spcPts val="0"/>
              </a:spcAft>
              <a:buClr>
                <a:srgbClr val="3166CF"/>
              </a:buClr>
            </a:pPr>
            <a:r>
              <a:rPr lang="en-US" altLang="en-US" sz="2200" dirty="0" smtClean="0"/>
              <a:t> </a:t>
            </a:r>
            <a:endParaRPr lang="en-US" altLang="en-US" sz="2200" dirty="0"/>
          </a:p>
          <a:p>
            <a:pPr algn="just">
              <a:spcAft>
                <a:spcPts val="0"/>
              </a:spcAft>
              <a:buClr>
                <a:srgbClr val="3166CF"/>
              </a:buClr>
              <a:buFont typeface="Verdana" panose="020B0604030504040204" pitchFamily="34" charset="0"/>
              <a:buChar char="‒"/>
            </a:pPr>
            <a:r>
              <a:rPr lang="en-US" altLang="en-US" sz="2200" dirty="0" smtClean="0"/>
              <a:t> 32.000 </a:t>
            </a:r>
            <a:r>
              <a:rPr lang="en-US" altLang="en-US" sz="2200" dirty="0"/>
              <a:t>companies </a:t>
            </a:r>
            <a:r>
              <a:rPr lang="en-US" altLang="en-US" sz="2200" dirty="0" smtClean="0"/>
              <a:t>(95 </a:t>
            </a:r>
            <a:r>
              <a:rPr lang="en-US" altLang="en-US" sz="2200" dirty="0"/>
              <a:t>% SMEs</a:t>
            </a:r>
            <a:r>
              <a:rPr lang="en-US" altLang="en-US" sz="2200" dirty="0" smtClean="0"/>
              <a:t>)</a:t>
            </a:r>
          </a:p>
          <a:p>
            <a:pPr algn="just">
              <a:spcAft>
                <a:spcPts val="0"/>
              </a:spcAft>
              <a:buClr>
                <a:srgbClr val="3166CF"/>
              </a:buClr>
              <a:buFont typeface="Verdana" panose="020B0604030504040204" pitchFamily="34" charset="0"/>
              <a:buChar char="‒"/>
            </a:pPr>
            <a:endParaRPr lang="en-US" altLang="en-US" sz="2200" dirty="0"/>
          </a:p>
          <a:p>
            <a:pPr algn="just">
              <a:spcAft>
                <a:spcPts val="0"/>
              </a:spcAft>
              <a:buClr>
                <a:srgbClr val="3166CF"/>
              </a:buClr>
              <a:buFont typeface="Verdana" panose="020B0604030504040204" pitchFamily="34" charset="0"/>
              <a:buChar char="‒"/>
            </a:pPr>
            <a:r>
              <a:rPr lang="en-US" altLang="en-US" sz="2200" dirty="0" smtClean="0"/>
              <a:t>120 </a:t>
            </a:r>
            <a:r>
              <a:rPr lang="en-US" altLang="en-US" sz="2200" dirty="0"/>
              <a:t>billion € </a:t>
            </a:r>
            <a:r>
              <a:rPr lang="en-US" altLang="en-US" sz="2200" dirty="0" smtClean="0"/>
              <a:t>EU market (27% EU market)</a:t>
            </a:r>
          </a:p>
          <a:p>
            <a:pPr algn="just">
              <a:spcAft>
                <a:spcPts val="0"/>
              </a:spcAft>
              <a:buClr>
                <a:srgbClr val="3166CF"/>
              </a:buClr>
              <a:buFont typeface="Verdana" panose="020B0604030504040204" pitchFamily="34" charset="0"/>
              <a:buChar char="‒"/>
            </a:pPr>
            <a:endParaRPr lang="en-IE" altLang="en-US" sz="2200" dirty="0"/>
          </a:p>
          <a:p>
            <a:pPr algn="just">
              <a:buClr>
                <a:srgbClr val="3166CF"/>
              </a:buClr>
              <a:buFont typeface="Verdana" panose="020B0604030504040204" pitchFamily="34" charset="0"/>
              <a:buChar char="‒"/>
            </a:pPr>
            <a:r>
              <a:rPr lang="en-US" altLang="en-US" sz="2200" dirty="0"/>
              <a:t> </a:t>
            </a:r>
            <a:r>
              <a:rPr lang="en-US" altLang="en-US" sz="2200" dirty="0" smtClean="0"/>
              <a:t>7,4 % </a:t>
            </a:r>
            <a:r>
              <a:rPr lang="en-US" altLang="en-US" sz="2200" dirty="0"/>
              <a:t>of healthcare </a:t>
            </a:r>
            <a:r>
              <a:rPr lang="en-US" altLang="en-US" sz="2200" dirty="0" smtClean="0"/>
              <a:t>spending, i.e. 1% of EU GDP</a:t>
            </a:r>
            <a:endParaRPr lang="en-US" altLang="en-US" sz="2200" dirty="0"/>
          </a:p>
          <a:p>
            <a:pPr algn="just">
              <a:spcAft>
                <a:spcPts val="0"/>
              </a:spcAft>
              <a:buClr>
                <a:srgbClr val="3166CF"/>
              </a:buClr>
              <a:buFont typeface="Verdana" panose="020B0604030504040204" pitchFamily="34" charset="0"/>
              <a:buChar char="‒"/>
            </a:pPr>
            <a:endParaRPr lang="en-US" altLang="en-US" sz="2200" dirty="0"/>
          </a:p>
          <a:p>
            <a:pPr algn="just">
              <a:spcAft>
                <a:spcPts val="0"/>
              </a:spcAft>
              <a:buClr>
                <a:srgbClr val="3166CF"/>
              </a:buClr>
              <a:buFont typeface="Verdana" panose="020B0604030504040204" pitchFamily="34" charset="0"/>
              <a:buChar char="‒"/>
            </a:pPr>
            <a:r>
              <a:rPr lang="en-US" altLang="en-US" sz="2200" dirty="0"/>
              <a:t> 8-10% of annual sales invested in </a:t>
            </a:r>
            <a:r>
              <a:rPr lang="en-US" altLang="en-US" sz="2200" dirty="0" smtClean="0"/>
              <a:t>R&amp;D</a:t>
            </a:r>
          </a:p>
          <a:p>
            <a:pPr algn="just">
              <a:spcAft>
                <a:spcPts val="0"/>
              </a:spcAft>
              <a:buClr>
                <a:srgbClr val="3166CF"/>
              </a:buClr>
              <a:buFont typeface="Verdana" panose="020B0604030504040204" pitchFamily="34" charset="0"/>
              <a:buChar char="‒"/>
            </a:pPr>
            <a:endParaRPr lang="en-US" altLang="en-US" sz="2200" dirty="0"/>
          </a:p>
          <a:p>
            <a:pPr algn="just">
              <a:spcAft>
                <a:spcPts val="0"/>
              </a:spcAft>
              <a:buClr>
                <a:srgbClr val="3166CF"/>
              </a:buClr>
              <a:buFont typeface="Verdana" panose="020B0604030504040204" pitchFamily="34" charset="0"/>
              <a:buChar char="‒"/>
            </a:pPr>
            <a:r>
              <a:rPr lang="en-IE" altLang="en-US" sz="2200" dirty="0" smtClean="0"/>
              <a:t>14.000 new patents - </a:t>
            </a:r>
            <a:r>
              <a:rPr lang="en-US" altLang="en-US" sz="2200" dirty="0" smtClean="0"/>
              <a:t>second </a:t>
            </a:r>
            <a:r>
              <a:rPr lang="en-US" altLang="en-US" sz="2200" dirty="0"/>
              <a:t>highest among all the sectors in </a:t>
            </a:r>
            <a:r>
              <a:rPr lang="en-US" altLang="en-US" sz="2200" dirty="0" smtClean="0"/>
              <a:t>Europe</a:t>
            </a:r>
            <a:endParaRPr lang="en-IE" altLang="en-US" sz="2200" dirty="0" smtClean="0"/>
          </a:p>
          <a:p>
            <a:pPr algn="just">
              <a:spcAft>
                <a:spcPts val="0"/>
              </a:spcAft>
              <a:buClr>
                <a:srgbClr val="3166CF"/>
              </a:buClr>
              <a:buFont typeface="Verdana" panose="020B0604030504040204" pitchFamily="34" charset="0"/>
              <a:buChar char="‒"/>
            </a:pPr>
            <a:endParaRPr lang="en-US" altLang="en-US" sz="2200" dirty="0"/>
          </a:p>
          <a:p>
            <a:pPr algn="just">
              <a:spcAft>
                <a:spcPts val="0"/>
              </a:spcAft>
              <a:buClr>
                <a:srgbClr val="3166CF"/>
              </a:buClr>
              <a:buFont typeface="Verdana" panose="020B0604030504040204" pitchFamily="34" charset="0"/>
              <a:buChar char="‒"/>
            </a:pPr>
            <a:r>
              <a:rPr lang="en-US" altLang="en-US" sz="2200" dirty="0" smtClean="0"/>
              <a:t> Innovation </a:t>
            </a:r>
            <a:r>
              <a:rPr lang="en-US" altLang="en-US" sz="2200" dirty="0"/>
              <a:t>driven (life cycle ~ 18 months</a:t>
            </a:r>
            <a:r>
              <a:rPr lang="en-US" altLang="en-US" sz="2200" dirty="0" smtClean="0"/>
              <a:t>)</a:t>
            </a:r>
          </a:p>
        </p:txBody>
      </p:sp>
      <p:sp>
        <p:nvSpPr>
          <p:cNvPr id="3" name="TextBox 2"/>
          <p:cNvSpPr txBox="1"/>
          <p:nvPr/>
        </p:nvSpPr>
        <p:spPr>
          <a:xfrm>
            <a:off x="8418443" y="6410741"/>
            <a:ext cx="1848679" cy="369332"/>
          </a:xfrm>
          <a:prstGeom prst="rect">
            <a:avLst/>
          </a:prstGeom>
          <a:noFill/>
        </p:spPr>
        <p:txBody>
          <a:bodyPr wrap="square" rtlCol="0">
            <a:spAutoFit/>
          </a:bodyPr>
          <a:lstStyle/>
          <a:p>
            <a:pPr>
              <a:buClr>
                <a:schemeClr val="accent5"/>
              </a:buClr>
            </a:pPr>
            <a:r>
              <a:rPr lang="en-IE" altLang="en-US" dirty="0"/>
              <a:t>* in </a:t>
            </a:r>
            <a:r>
              <a:rPr lang="en-IE" altLang="en-US" dirty="0" smtClean="0"/>
              <a:t>2019</a:t>
            </a:r>
            <a:endParaRPr lang="en-US" altLang="en-US" dirty="0"/>
          </a:p>
        </p:txBody>
      </p:sp>
    </p:spTree>
    <p:extLst>
      <p:ext uri="{BB962C8B-B14F-4D97-AF65-F5344CB8AC3E}">
        <p14:creationId xmlns:p14="http://schemas.microsoft.com/office/powerpoint/2010/main" val="50204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0"/>
              </a:spcAft>
              <a:buNone/>
            </a:pPr>
            <a:r>
              <a:rPr lang="en-US" b="1" dirty="0"/>
              <a:t>‘clinical evaluation’ </a:t>
            </a:r>
            <a:r>
              <a:rPr lang="en-US" dirty="0"/>
              <a:t>means a systematic and planned process to continuously generate, collect, </a:t>
            </a:r>
            <a:r>
              <a:rPr lang="en-US" dirty="0" err="1"/>
              <a:t>analyse</a:t>
            </a:r>
            <a:r>
              <a:rPr lang="en-US" dirty="0"/>
              <a:t> and assess the clinical data pertaining to a device in order to verify the safety and performance, including clinical benefits, of the device when used as intended by the manufacturer; </a:t>
            </a:r>
            <a:endParaRPr lang="en-US" dirty="0" smtClean="0"/>
          </a:p>
          <a:p>
            <a:pPr marL="0" indent="0">
              <a:spcAft>
                <a:spcPts val="0"/>
              </a:spcAft>
              <a:buNone/>
            </a:pPr>
            <a:endParaRPr lang="en-US" dirty="0"/>
          </a:p>
          <a:p>
            <a:pPr marL="0" indent="0">
              <a:spcAft>
                <a:spcPts val="0"/>
              </a:spcAft>
              <a:buNone/>
            </a:pPr>
            <a:r>
              <a:rPr lang="en-US" b="1" dirty="0" smtClean="0"/>
              <a:t>‘</a:t>
            </a:r>
            <a:r>
              <a:rPr lang="en-US" b="1" dirty="0"/>
              <a:t>clinical evidence’ </a:t>
            </a:r>
            <a:r>
              <a:rPr lang="en-US" dirty="0"/>
              <a:t>means clinical data and clinical evaluation results pertaining to a device of a sufficient amount and quality to allow a qualified assessment of whether the device is safe and achieves the intended clinical benefit(s), when used as intended by the manufacturer; </a:t>
            </a:r>
          </a:p>
        </p:txBody>
      </p:sp>
      <p:sp>
        <p:nvSpPr>
          <p:cNvPr id="3" name="Title 2"/>
          <p:cNvSpPr>
            <a:spLocks noGrp="1"/>
          </p:cNvSpPr>
          <p:nvPr>
            <p:ph type="title"/>
          </p:nvPr>
        </p:nvSpPr>
        <p:spPr/>
        <p:txBody>
          <a:bodyPr/>
          <a:lstStyle/>
          <a:p>
            <a:r>
              <a:rPr lang="en-IE" dirty="0" smtClean="0"/>
              <a:t>What is considered clinical evidence </a:t>
            </a:r>
            <a:r>
              <a:rPr lang="en-IE" sz="2800" dirty="0" smtClean="0"/>
              <a:t>(MDR)</a:t>
            </a:r>
            <a:endParaRPr lang="en-US" sz="2800" dirty="0"/>
          </a:p>
        </p:txBody>
      </p:sp>
    </p:spTree>
    <p:extLst>
      <p:ext uri="{BB962C8B-B14F-4D97-AF65-F5344CB8AC3E}">
        <p14:creationId xmlns:p14="http://schemas.microsoft.com/office/powerpoint/2010/main" val="1341352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altLang="en-US" dirty="0">
                <a:ea typeface="MS PGothic" panose="020B0600070205080204" pitchFamily="34" charset="-128"/>
              </a:rPr>
              <a:t>Types of Reports</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128689920"/>
              </p:ext>
            </p:extLst>
          </p:nvPr>
        </p:nvGraphicFramePr>
        <p:xfrm>
          <a:off x="1981200" y="2834936"/>
          <a:ext cx="8229600" cy="2538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4860166" y="2729880"/>
            <a:ext cx="622988" cy="622988"/>
          </a:xfrm>
          <a:prstGeom prst="ellipse">
            <a:avLst/>
          </a:pr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7" name="Group 6"/>
          <p:cNvGrpSpPr/>
          <p:nvPr/>
        </p:nvGrpSpPr>
        <p:grpSpPr>
          <a:xfrm>
            <a:off x="5483154" y="2834935"/>
            <a:ext cx="3360692" cy="619607"/>
            <a:chOff x="3494688" y="584591"/>
            <a:chExt cx="3360692" cy="622988"/>
          </a:xfrm>
        </p:grpSpPr>
        <p:sp>
          <p:nvSpPr>
            <p:cNvPr id="8" name="Rectangle 7"/>
            <p:cNvSpPr/>
            <p:nvPr/>
          </p:nvSpPr>
          <p:spPr>
            <a:xfrm>
              <a:off x="3494688" y="584591"/>
              <a:ext cx="3360692" cy="6229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p:cNvSpPr txBox="1"/>
            <p:nvPr/>
          </p:nvSpPr>
          <p:spPr>
            <a:xfrm>
              <a:off x="3494688" y="584591"/>
              <a:ext cx="3360692" cy="6229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26670" rIns="53340" bIns="26670" numCol="1" spcCol="1270" anchor="ctr" anchorCtr="0">
              <a:noAutofit/>
            </a:bodyPr>
            <a:lstStyle/>
            <a:p>
              <a:pPr lvl="0" algn="l" defTabSz="933450">
                <a:lnSpc>
                  <a:spcPct val="90000"/>
                </a:lnSpc>
                <a:spcBef>
                  <a:spcPct val="0"/>
                </a:spcBef>
                <a:spcAft>
                  <a:spcPct val="35000"/>
                </a:spcAft>
              </a:pPr>
              <a:r>
                <a:rPr lang="en-IE" sz="2100" dirty="0"/>
                <a:t>CI report &amp; summary</a:t>
              </a:r>
            </a:p>
          </p:txBody>
        </p:sp>
      </p:grpSp>
    </p:spTree>
    <p:extLst>
      <p:ext uri="{BB962C8B-B14F-4D97-AF65-F5344CB8AC3E}">
        <p14:creationId xmlns:p14="http://schemas.microsoft.com/office/powerpoint/2010/main" val="2814063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825624"/>
            <a:ext cx="10267462" cy="4803776"/>
          </a:xfrm>
        </p:spPr>
        <p:txBody>
          <a:bodyPr/>
          <a:lstStyle/>
          <a:p>
            <a:pPr marL="114300" lvl="1" indent="0" algn="just">
              <a:spcAft>
                <a:spcPts val="0"/>
              </a:spcAft>
              <a:buClr>
                <a:srgbClr val="3166CF"/>
              </a:buClr>
              <a:buNone/>
            </a:pPr>
            <a:r>
              <a:rPr lang="en-IE" sz="2400" dirty="0" smtClean="0"/>
              <a:t>Clinical Evaluation Consultation Procedure – a scientific opinion on the clinical evaluation assessment report of the notified body, on the background of the manufacturers clinical evaluation documentation</a:t>
            </a:r>
            <a:endParaRPr lang="en-IE" sz="2400" dirty="0"/>
          </a:p>
          <a:p>
            <a:pPr marL="114300" lvl="1" indent="0" algn="just">
              <a:spcAft>
                <a:spcPts val="0"/>
              </a:spcAft>
              <a:buClr>
                <a:srgbClr val="3166CF"/>
              </a:buClr>
              <a:buNone/>
            </a:pPr>
            <a:endParaRPr lang="en-IE" dirty="0" smtClean="0">
              <a:solidFill>
                <a:schemeClr val="tx1">
                  <a:lumMod val="50000"/>
                </a:schemeClr>
              </a:solidFill>
            </a:endParaRPr>
          </a:p>
          <a:p>
            <a:pPr marL="114300" lvl="1" indent="0" algn="just">
              <a:spcAft>
                <a:spcPts val="0"/>
              </a:spcAft>
              <a:buClr>
                <a:srgbClr val="3166CF"/>
              </a:buClr>
              <a:buNone/>
            </a:pPr>
            <a:r>
              <a:rPr lang="en-IE" sz="2400" b="1" dirty="0"/>
              <a:t>Manufacturer</a:t>
            </a:r>
          </a:p>
          <a:p>
            <a:pPr marL="0" algn="just">
              <a:spcAft>
                <a:spcPts val="0"/>
              </a:spcAft>
              <a:buClr>
                <a:srgbClr val="3166CF"/>
              </a:buClr>
              <a:buFont typeface="Verdana" panose="020B0604030504040204" pitchFamily="34" charset="0"/>
              <a:buChar char="‒"/>
            </a:pPr>
            <a:r>
              <a:rPr lang="en-US" altLang="fr-FR" dirty="0"/>
              <a:t>Clinical evaluation </a:t>
            </a:r>
            <a:r>
              <a:rPr lang="en-US" altLang="fr-FR" dirty="0" smtClean="0"/>
              <a:t>report</a:t>
            </a:r>
          </a:p>
          <a:p>
            <a:pPr marL="0" algn="just">
              <a:spcAft>
                <a:spcPts val="0"/>
              </a:spcAft>
              <a:buClr>
                <a:srgbClr val="3166CF"/>
              </a:buClr>
              <a:buFont typeface="Verdana" panose="020B0604030504040204" pitchFamily="34" charset="0"/>
              <a:buChar char="‒"/>
            </a:pPr>
            <a:r>
              <a:rPr lang="en-IE" altLang="fr-FR" dirty="0" smtClean="0"/>
              <a:t>Clinical evaluation plan </a:t>
            </a:r>
            <a:endParaRPr lang="en-US" altLang="fr-FR" dirty="0" smtClean="0"/>
          </a:p>
          <a:p>
            <a:pPr marL="0" algn="just">
              <a:spcAft>
                <a:spcPts val="0"/>
              </a:spcAft>
              <a:buClr>
                <a:srgbClr val="3166CF"/>
              </a:buClr>
              <a:buFont typeface="Verdana" panose="020B0604030504040204" pitchFamily="34" charset="0"/>
              <a:buChar char="‒"/>
            </a:pPr>
            <a:r>
              <a:rPr lang="en-IE" altLang="fr-FR" dirty="0" smtClean="0"/>
              <a:t>Post market clinical follow-up plan (or a justification why not applicable)</a:t>
            </a:r>
          </a:p>
          <a:p>
            <a:pPr marL="0" algn="just">
              <a:spcAft>
                <a:spcPts val="0"/>
              </a:spcAft>
              <a:buClr>
                <a:srgbClr val="3166CF"/>
              </a:buClr>
              <a:buFont typeface="Verdana" panose="020B0604030504040204" pitchFamily="34" charset="0"/>
              <a:buChar char="‒"/>
            </a:pPr>
            <a:r>
              <a:rPr lang="en-IE" altLang="fr-FR" dirty="0" smtClean="0"/>
              <a:t>Post market clinical follow-up report (if available)</a:t>
            </a:r>
            <a:endParaRPr lang="en-US" altLang="fr-FR" dirty="0"/>
          </a:p>
          <a:p>
            <a:pPr marL="114300" lvl="1" indent="0" algn="just">
              <a:spcAft>
                <a:spcPts val="0"/>
              </a:spcAft>
              <a:buClr>
                <a:srgbClr val="3166CF"/>
              </a:buClr>
              <a:buNone/>
            </a:pPr>
            <a:endParaRPr lang="en-IE" dirty="0" smtClean="0">
              <a:solidFill>
                <a:schemeClr val="tx1">
                  <a:lumMod val="50000"/>
                </a:schemeClr>
              </a:solidFill>
            </a:endParaRPr>
          </a:p>
          <a:p>
            <a:pPr marL="114300" lvl="1" indent="0" algn="just">
              <a:spcAft>
                <a:spcPts val="0"/>
              </a:spcAft>
              <a:buClr>
                <a:srgbClr val="3166CF"/>
              </a:buClr>
              <a:buNone/>
            </a:pPr>
            <a:r>
              <a:rPr lang="en-IE" sz="2400" b="1" dirty="0"/>
              <a:t>Notified </a:t>
            </a:r>
            <a:r>
              <a:rPr lang="en-IE" sz="2400" b="1" dirty="0" smtClean="0"/>
              <a:t>body</a:t>
            </a:r>
          </a:p>
          <a:p>
            <a:pPr marL="0" lvl="1" indent="-342900" algn="just">
              <a:spcBef>
                <a:spcPts val="0"/>
              </a:spcBef>
              <a:spcAft>
                <a:spcPts val="0"/>
              </a:spcAft>
              <a:buClr>
                <a:srgbClr val="3166CF"/>
              </a:buClr>
              <a:buFont typeface="Verdana" panose="020B0604030504040204" pitchFamily="34" charset="0"/>
              <a:buChar char="‒"/>
            </a:pPr>
            <a:r>
              <a:rPr lang="en-IE" sz="2400" dirty="0"/>
              <a:t>Clinical evaluation assessment report</a:t>
            </a:r>
            <a:endParaRPr lang="en-US" sz="2400" dirty="0"/>
          </a:p>
          <a:p>
            <a:pPr marL="0" algn="just">
              <a:spcAft>
                <a:spcPts val="0"/>
              </a:spcAft>
              <a:buClr>
                <a:srgbClr val="3166CF"/>
              </a:buClr>
              <a:buFont typeface="Verdana" panose="020B0604030504040204" pitchFamily="34" charset="0"/>
              <a:buChar char="‒"/>
            </a:pPr>
            <a:endParaRPr lang="en-US" dirty="0">
              <a:solidFill>
                <a:schemeClr val="tx1">
                  <a:lumMod val="50000"/>
                </a:schemeClr>
              </a:solidFill>
            </a:endParaRPr>
          </a:p>
        </p:txBody>
      </p:sp>
      <p:sp>
        <p:nvSpPr>
          <p:cNvPr id="3" name="Title 2"/>
          <p:cNvSpPr>
            <a:spLocks noGrp="1"/>
          </p:cNvSpPr>
          <p:nvPr>
            <p:ph type="title"/>
          </p:nvPr>
        </p:nvSpPr>
        <p:spPr/>
        <p:txBody>
          <a:bodyPr/>
          <a:lstStyle/>
          <a:p>
            <a:r>
              <a:rPr lang="en-IE" dirty="0"/>
              <a:t>Clinical </a:t>
            </a:r>
            <a:r>
              <a:rPr lang="en-IE" dirty="0" smtClean="0"/>
              <a:t>evidence – relevant for CECP</a:t>
            </a:r>
            <a:endParaRPr lang="en-US" dirty="0"/>
          </a:p>
        </p:txBody>
      </p:sp>
    </p:spTree>
    <p:extLst>
      <p:ext uri="{BB962C8B-B14F-4D97-AF65-F5344CB8AC3E}">
        <p14:creationId xmlns:p14="http://schemas.microsoft.com/office/powerpoint/2010/main" val="30685000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3" y="1825624"/>
            <a:ext cx="10363455" cy="4803776"/>
          </a:xfrm>
        </p:spPr>
        <p:txBody>
          <a:bodyPr/>
          <a:lstStyle/>
          <a:p>
            <a:pPr marL="114300" lvl="1" indent="0" algn="just">
              <a:spcAft>
                <a:spcPts val="0"/>
              </a:spcAft>
              <a:buClr>
                <a:srgbClr val="3166CF"/>
              </a:buClr>
              <a:buNone/>
            </a:pPr>
            <a:r>
              <a:rPr lang="en-IE" sz="2400" dirty="0" smtClean="0"/>
              <a:t>Performance Evaluation Consultation Procedure – a view on the performance evaluation report of the manufacturer</a:t>
            </a:r>
          </a:p>
          <a:p>
            <a:pPr marL="114300" lvl="1" indent="0" algn="just">
              <a:spcAft>
                <a:spcPts val="0"/>
              </a:spcAft>
              <a:buClr>
                <a:srgbClr val="3166CF"/>
              </a:buClr>
              <a:buNone/>
            </a:pPr>
            <a:endParaRPr lang="en-IE" dirty="0" smtClean="0">
              <a:solidFill>
                <a:schemeClr val="tx1">
                  <a:lumMod val="50000"/>
                </a:schemeClr>
              </a:solidFill>
            </a:endParaRPr>
          </a:p>
          <a:p>
            <a:pPr marL="114300" lvl="1" indent="0" algn="just">
              <a:spcAft>
                <a:spcPts val="0"/>
              </a:spcAft>
              <a:buClr>
                <a:srgbClr val="3166CF"/>
              </a:buClr>
              <a:buNone/>
            </a:pPr>
            <a:r>
              <a:rPr lang="en-IE" sz="2400" b="1" dirty="0"/>
              <a:t>Manufacturer</a:t>
            </a:r>
          </a:p>
          <a:p>
            <a:pPr marL="0" algn="just">
              <a:spcAft>
                <a:spcPts val="0"/>
              </a:spcAft>
              <a:buClr>
                <a:srgbClr val="3166CF"/>
              </a:buClr>
              <a:buFont typeface="Verdana" panose="020B0604030504040204" pitchFamily="34" charset="0"/>
              <a:buChar char="‒"/>
            </a:pPr>
            <a:r>
              <a:rPr lang="en-US" altLang="fr-FR" dirty="0" smtClean="0"/>
              <a:t>Performance </a:t>
            </a:r>
            <a:r>
              <a:rPr lang="en-US" altLang="fr-FR" dirty="0"/>
              <a:t>evaluation </a:t>
            </a:r>
            <a:r>
              <a:rPr lang="en-US" altLang="fr-FR" dirty="0" smtClean="0"/>
              <a:t>report</a:t>
            </a:r>
          </a:p>
          <a:p>
            <a:pPr marL="0" indent="0" algn="just">
              <a:spcAft>
                <a:spcPts val="0"/>
              </a:spcAft>
              <a:buClr>
                <a:srgbClr val="3166CF"/>
              </a:buClr>
              <a:buNone/>
            </a:pPr>
            <a:endParaRPr lang="en-IE" dirty="0" smtClean="0">
              <a:solidFill>
                <a:schemeClr val="tx1">
                  <a:lumMod val="50000"/>
                </a:schemeClr>
              </a:solidFill>
            </a:endParaRPr>
          </a:p>
          <a:p>
            <a:pPr marL="0" indent="0" algn="just">
              <a:spcAft>
                <a:spcPts val="0"/>
              </a:spcAft>
              <a:buClr>
                <a:srgbClr val="3166CF"/>
              </a:buClr>
              <a:buNone/>
            </a:pPr>
            <a:endParaRPr lang="en-IE" dirty="0" smtClean="0">
              <a:solidFill>
                <a:schemeClr val="tx1">
                  <a:lumMod val="50000"/>
                </a:schemeClr>
              </a:solidFill>
            </a:endParaRPr>
          </a:p>
          <a:p>
            <a:pPr marL="0" indent="0" algn="just">
              <a:spcAft>
                <a:spcPts val="0"/>
              </a:spcAft>
              <a:buClr>
                <a:srgbClr val="3166CF"/>
              </a:buClr>
              <a:buNone/>
            </a:pPr>
            <a:r>
              <a:rPr lang="en-US" dirty="0"/>
              <a:t>‘</a:t>
            </a:r>
            <a:r>
              <a:rPr lang="en-US" b="1" dirty="0"/>
              <a:t>clinical evidence</a:t>
            </a:r>
            <a:r>
              <a:rPr lang="en-US" dirty="0"/>
              <a:t>’ means clinical data and </a:t>
            </a:r>
            <a:r>
              <a:rPr lang="en-US" dirty="0">
                <a:solidFill>
                  <a:srgbClr val="00B050"/>
                </a:solidFill>
              </a:rPr>
              <a:t>performance evaluation </a:t>
            </a:r>
            <a:r>
              <a:rPr lang="en-US" dirty="0"/>
              <a:t>results, pertaining to a device of a sufficient amount and quality to allow a qualified assessment of whether the device is safe and achieves the intended clinical benefit(s), </a:t>
            </a:r>
            <a:r>
              <a:rPr lang="en-US" dirty="0" smtClean="0"/>
              <a:t>when </a:t>
            </a:r>
            <a:r>
              <a:rPr lang="en-US" dirty="0"/>
              <a:t>used as intended by the manufacturer</a:t>
            </a:r>
            <a:r>
              <a:rPr lang="en-US" dirty="0" smtClean="0"/>
              <a:t>;</a:t>
            </a:r>
            <a:endParaRPr lang="en-US" dirty="0">
              <a:solidFill>
                <a:schemeClr val="tx1">
                  <a:lumMod val="50000"/>
                </a:schemeClr>
              </a:solidFill>
            </a:endParaRPr>
          </a:p>
        </p:txBody>
      </p:sp>
      <p:sp>
        <p:nvSpPr>
          <p:cNvPr id="3" name="Title 2"/>
          <p:cNvSpPr>
            <a:spLocks noGrp="1"/>
          </p:cNvSpPr>
          <p:nvPr>
            <p:ph type="title"/>
          </p:nvPr>
        </p:nvSpPr>
        <p:spPr/>
        <p:txBody>
          <a:bodyPr/>
          <a:lstStyle/>
          <a:p>
            <a:r>
              <a:rPr lang="en-IE" dirty="0"/>
              <a:t>Clinical </a:t>
            </a:r>
            <a:r>
              <a:rPr lang="en-IE" dirty="0" smtClean="0"/>
              <a:t>evidence – relevant for PECP</a:t>
            </a:r>
            <a:endParaRPr lang="en-US" dirty="0"/>
          </a:p>
        </p:txBody>
      </p:sp>
    </p:spTree>
    <p:extLst>
      <p:ext uri="{BB962C8B-B14F-4D97-AF65-F5344CB8AC3E}">
        <p14:creationId xmlns:p14="http://schemas.microsoft.com/office/powerpoint/2010/main" val="3978447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685800"/>
            <a:ext cx="11027288" cy="701594"/>
          </a:xfrm>
        </p:spPr>
        <p:txBody>
          <a:bodyPr anchor="ctr"/>
          <a:lstStyle/>
          <a:p>
            <a:pPr lvl="0">
              <a:spcBef>
                <a:spcPts val="1000"/>
              </a:spcBef>
            </a:pPr>
            <a:r>
              <a:rPr lang="en-US" dirty="0"/>
              <a:t>Clinical evaluation and PMCF</a:t>
            </a:r>
          </a:p>
        </p:txBody>
      </p:sp>
      <p:sp>
        <p:nvSpPr>
          <p:cNvPr id="2" name="Rectangle 1"/>
          <p:cNvSpPr/>
          <p:nvPr/>
        </p:nvSpPr>
        <p:spPr>
          <a:xfrm>
            <a:off x="864703" y="1653210"/>
            <a:ext cx="10485783" cy="4770537"/>
          </a:xfrm>
          <a:prstGeom prst="rect">
            <a:avLst/>
          </a:prstGeom>
        </p:spPr>
        <p:txBody>
          <a:bodyPr wrap="square">
            <a:spAutoFit/>
          </a:bodyPr>
          <a:lstStyle/>
          <a:p>
            <a:pPr algn="just" eaLnBrk="0" hangingPunct="0">
              <a:buClr>
                <a:srgbClr val="3166CF"/>
              </a:buClr>
            </a:pPr>
            <a:r>
              <a:rPr lang="en-US" sz="2400" b="1" dirty="0" smtClean="0">
                <a:solidFill>
                  <a:schemeClr val="tx1">
                    <a:lumMod val="50000"/>
                  </a:schemeClr>
                </a:solidFill>
              </a:rPr>
              <a:t>'clinical </a:t>
            </a:r>
            <a:r>
              <a:rPr lang="en-US" sz="2400" b="1" dirty="0">
                <a:solidFill>
                  <a:schemeClr val="tx1">
                    <a:lumMod val="50000"/>
                  </a:schemeClr>
                </a:solidFill>
              </a:rPr>
              <a:t>data’ </a:t>
            </a:r>
            <a:r>
              <a:rPr lang="en-US" sz="2400" dirty="0">
                <a:solidFill>
                  <a:schemeClr val="tx1">
                    <a:lumMod val="50000"/>
                  </a:schemeClr>
                </a:solidFill>
              </a:rPr>
              <a:t>means information concerning safety or performance that is generated from the use of a device and is sourced from the following: […]</a:t>
            </a:r>
          </a:p>
          <a:p>
            <a:pPr marL="342900" indent="-342900" algn="just" eaLnBrk="0" hangingPunct="0">
              <a:buClr>
                <a:srgbClr val="3166CF"/>
              </a:buClr>
              <a:buFont typeface="Verdana" panose="020B0604030504040204" pitchFamily="34" charset="0"/>
              <a:buChar char="‒"/>
            </a:pPr>
            <a:r>
              <a:rPr lang="en-US" sz="2400" dirty="0">
                <a:solidFill>
                  <a:schemeClr val="tx1">
                    <a:lumMod val="50000"/>
                  </a:schemeClr>
                </a:solidFill>
              </a:rPr>
              <a:t>clinically relevant information coming from post-market surveillance, in particular the post-market clinical follow-up</a:t>
            </a:r>
            <a:r>
              <a:rPr lang="en-US" sz="2400" dirty="0" smtClean="0">
                <a:solidFill>
                  <a:schemeClr val="tx1">
                    <a:lumMod val="50000"/>
                  </a:schemeClr>
                </a:solidFill>
              </a:rPr>
              <a:t>;</a:t>
            </a:r>
            <a:endParaRPr lang="en-US" sz="2000" dirty="0">
              <a:solidFill>
                <a:schemeClr val="tx1">
                  <a:lumMod val="50000"/>
                </a:schemeClr>
              </a:solidFill>
            </a:endParaRPr>
          </a:p>
          <a:p>
            <a:pPr marL="342900" indent="-342900" algn="just" eaLnBrk="0" hangingPunct="0">
              <a:buClr>
                <a:srgbClr val="3166CF"/>
              </a:buClr>
              <a:buFont typeface="Verdana" panose="020B0604030504040204" pitchFamily="34" charset="0"/>
              <a:buChar char="‒"/>
            </a:pPr>
            <a:endParaRPr lang="en-US" sz="2000" dirty="0">
              <a:solidFill>
                <a:schemeClr val="tx1">
                  <a:lumMod val="50000"/>
                </a:schemeClr>
              </a:solidFill>
            </a:endParaRPr>
          </a:p>
          <a:p>
            <a:pPr marL="342900" indent="-342900" algn="just" eaLnBrk="0" hangingPunct="0">
              <a:buClr>
                <a:srgbClr val="3166CF"/>
              </a:buClr>
              <a:buFont typeface="Verdana" panose="020B0604030504040204" pitchFamily="34" charset="0"/>
              <a:buChar char="‒"/>
            </a:pPr>
            <a:endParaRPr lang="en-US" sz="2000" dirty="0">
              <a:solidFill>
                <a:schemeClr val="tx1">
                  <a:lumMod val="50000"/>
                </a:schemeClr>
              </a:solidFill>
            </a:endParaRPr>
          </a:p>
          <a:p>
            <a:pPr algn="just" eaLnBrk="0" hangingPunct="0">
              <a:buClr>
                <a:srgbClr val="3166CF"/>
              </a:buClr>
            </a:pPr>
            <a:r>
              <a:rPr lang="en-US" sz="2400" dirty="0" smtClean="0">
                <a:solidFill>
                  <a:schemeClr val="tx1">
                    <a:lumMod val="50000"/>
                  </a:schemeClr>
                </a:solidFill>
              </a:rPr>
              <a:t>"</a:t>
            </a:r>
            <a:r>
              <a:rPr lang="en-US" sz="2400" dirty="0">
                <a:solidFill>
                  <a:schemeClr val="tx1">
                    <a:lumMod val="50000"/>
                  </a:schemeClr>
                </a:solidFill>
              </a:rPr>
              <a:t>The clinical evaluation and its documentation shall be updated throughout the life cycle of the device concerned with clinical data obtained from the implementation of the manufacturer's PMCF plan </a:t>
            </a:r>
            <a:r>
              <a:rPr lang="en-US" sz="2400" dirty="0" smtClean="0">
                <a:solidFill>
                  <a:schemeClr val="tx1">
                    <a:lumMod val="50000"/>
                  </a:schemeClr>
                </a:solidFill>
              </a:rPr>
              <a:t>[…] </a:t>
            </a:r>
            <a:r>
              <a:rPr lang="en-US" sz="2400" dirty="0">
                <a:solidFill>
                  <a:schemeClr val="tx1">
                    <a:lumMod val="50000"/>
                  </a:schemeClr>
                </a:solidFill>
              </a:rPr>
              <a:t>and the post-market surveillance plan referred to in Article 84." </a:t>
            </a:r>
            <a:r>
              <a:rPr lang="en-US" sz="2000" dirty="0">
                <a:solidFill>
                  <a:schemeClr val="tx1">
                    <a:lumMod val="50000"/>
                  </a:schemeClr>
                </a:solidFill>
              </a:rPr>
              <a:t>(Article 62(11))</a:t>
            </a:r>
          </a:p>
          <a:p>
            <a:endParaRPr lang="en-US" sz="2400" dirty="0">
              <a:solidFill>
                <a:schemeClr val="tx1">
                  <a:lumMod val="50000"/>
                </a:schemeClr>
              </a:solidFill>
            </a:endParaRPr>
          </a:p>
          <a:p>
            <a:r>
              <a:rPr lang="en-US" sz="2400" dirty="0">
                <a:solidFill>
                  <a:schemeClr val="tx1">
                    <a:lumMod val="50000"/>
                  </a:schemeClr>
                </a:solidFill>
              </a:rPr>
              <a:t>Clinical work has to be continued after the product has been placed on the market – it becomes a continuous task like post-market surveillance.  </a:t>
            </a:r>
          </a:p>
        </p:txBody>
      </p:sp>
    </p:spTree>
    <p:extLst>
      <p:ext uri="{BB962C8B-B14F-4D97-AF65-F5344CB8AC3E}">
        <p14:creationId xmlns:p14="http://schemas.microsoft.com/office/powerpoint/2010/main" val="2677404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190500"/>
            <a:ext cx="11027288" cy="1167077"/>
          </a:xfrm>
        </p:spPr>
        <p:txBody>
          <a:bodyPr anchor="ctr"/>
          <a:lstStyle/>
          <a:p>
            <a:pPr lvl="0">
              <a:spcBef>
                <a:spcPts val="1000"/>
              </a:spcBef>
            </a:pPr>
            <a:r>
              <a:rPr lang="en-US" dirty="0"/>
              <a:t>P</a:t>
            </a:r>
            <a:r>
              <a:rPr lang="en-US" dirty="0" smtClean="0"/>
              <a:t>ost-market </a:t>
            </a:r>
            <a:r>
              <a:rPr lang="en-US" dirty="0"/>
              <a:t>clinical </a:t>
            </a:r>
            <a:r>
              <a:rPr lang="en-US" dirty="0" smtClean="0"/>
              <a:t>follow-up - PMCF</a:t>
            </a:r>
            <a:endParaRPr lang="en-US" dirty="0"/>
          </a:p>
        </p:txBody>
      </p:sp>
      <p:sp>
        <p:nvSpPr>
          <p:cNvPr id="2" name="Rectangle 1"/>
          <p:cNvSpPr/>
          <p:nvPr/>
        </p:nvSpPr>
        <p:spPr>
          <a:xfrm>
            <a:off x="864703" y="1653210"/>
            <a:ext cx="10485783" cy="4154984"/>
          </a:xfrm>
          <a:prstGeom prst="rect">
            <a:avLst/>
          </a:prstGeom>
        </p:spPr>
        <p:txBody>
          <a:bodyPr wrap="square">
            <a:spAutoFit/>
          </a:bodyPr>
          <a:lstStyle/>
          <a:p>
            <a:pPr algn="just" eaLnBrk="0" hangingPunct="0">
              <a:buClr>
                <a:srgbClr val="3166CF"/>
              </a:buClr>
            </a:pPr>
            <a:endParaRPr lang="en-US" sz="2400" dirty="0">
              <a:solidFill>
                <a:schemeClr val="tx1">
                  <a:lumMod val="50000"/>
                </a:schemeClr>
              </a:solidFill>
            </a:endParaRPr>
          </a:p>
          <a:p>
            <a:pPr marL="342900" indent="-342900" algn="just" eaLnBrk="0" hangingPunct="0">
              <a:buClr>
                <a:srgbClr val="3166CF"/>
              </a:buClr>
              <a:buFont typeface="Verdana" panose="020B0604030504040204" pitchFamily="34" charset="0"/>
              <a:buChar char="‒"/>
            </a:pPr>
            <a:r>
              <a:rPr lang="en-US" sz="2400" dirty="0">
                <a:solidFill>
                  <a:schemeClr val="tx1">
                    <a:lumMod val="50000"/>
                  </a:schemeClr>
                </a:solidFill>
              </a:rPr>
              <a:t>a continuous process that updates the clinical </a:t>
            </a:r>
            <a:r>
              <a:rPr lang="en-US" sz="2400" dirty="0" smtClean="0">
                <a:solidFill>
                  <a:schemeClr val="tx1">
                    <a:lumMod val="50000"/>
                  </a:schemeClr>
                </a:solidFill>
              </a:rPr>
              <a:t>evaluation</a:t>
            </a:r>
          </a:p>
          <a:p>
            <a:pPr marL="342900" indent="-342900" algn="just" eaLnBrk="0" hangingPunct="0">
              <a:buClr>
                <a:srgbClr val="3166CF"/>
              </a:buClr>
              <a:buFont typeface="Verdana" panose="020B0604030504040204" pitchFamily="34" charset="0"/>
              <a:buChar char="‒"/>
            </a:pPr>
            <a:endParaRPr lang="en-US" sz="2400" dirty="0">
              <a:solidFill>
                <a:schemeClr val="tx1">
                  <a:lumMod val="50000"/>
                </a:schemeClr>
              </a:solidFill>
            </a:endParaRPr>
          </a:p>
          <a:p>
            <a:pPr marL="342900" indent="-342900" algn="just" eaLnBrk="0" hangingPunct="0">
              <a:buClr>
                <a:srgbClr val="3166CF"/>
              </a:buClr>
              <a:buFont typeface="Verdana" panose="020B0604030504040204" pitchFamily="34" charset="0"/>
              <a:buChar char="‒"/>
            </a:pPr>
            <a:r>
              <a:rPr lang="en-US" sz="2400" dirty="0">
                <a:solidFill>
                  <a:schemeClr val="tx1">
                    <a:lumMod val="50000"/>
                  </a:schemeClr>
                </a:solidFill>
              </a:rPr>
              <a:t>shall be addressed in the manufacturer's post-market surveillance </a:t>
            </a:r>
            <a:r>
              <a:rPr lang="en-US" sz="2400" dirty="0" smtClean="0">
                <a:solidFill>
                  <a:schemeClr val="tx1">
                    <a:lumMod val="50000"/>
                  </a:schemeClr>
                </a:solidFill>
              </a:rPr>
              <a:t>plan</a:t>
            </a:r>
            <a:endParaRPr lang="en-US" sz="2400" dirty="0">
              <a:solidFill>
                <a:schemeClr val="tx1">
                  <a:lumMod val="50000"/>
                </a:schemeClr>
              </a:solidFill>
            </a:endParaRPr>
          </a:p>
          <a:p>
            <a:pPr marL="342900" indent="-342900" algn="just" eaLnBrk="0" hangingPunct="0">
              <a:buClr>
                <a:srgbClr val="3166CF"/>
              </a:buClr>
              <a:buFont typeface="Verdana" panose="020B0604030504040204" pitchFamily="34" charset="0"/>
              <a:buChar char="‒"/>
            </a:pPr>
            <a:endParaRPr lang="en-US" sz="2400" dirty="0">
              <a:solidFill>
                <a:schemeClr val="tx1">
                  <a:lumMod val="50000"/>
                </a:schemeClr>
              </a:solidFill>
            </a:endParaRPr>
          </a:p>
          <a:p>
            <a:pPr marL="342900" indent="-342900" algn="just" eaLnBrk="0" hangingPunct="0">
              <a:buClr>
                <a:srgbClr val="3166CF"/>
              </a:buClr>
              <a:buFont typeface="Verdana" panose="020B0604030504040204" pitchFamily="34" charset="0"/>
              <a:buChar char="‒"/>
            </a:pPr>
            <a:r>
              <a:rPr lang="en-US" sz="2400" dirty="0">
                <a:solidFill>
                  <a:schemeClr val="tx1">
                    <a:lumMod val="50000"/>
                  </a:schemeClr>
                </a:solidFill>
              </a:rPr>
              <a:t>shall collect and evaluate clinical data from the use in or on humans of a device which bears the CE </a:t>
            </a:r>
            <a:r>
              <a:rPr lang="en-US" sz="2400" dirty="0" smtClean="0">
                <a:solidFill>
                  <a:schemeClr val="tx1">
                    <a:lumMod val="50000"/>
                  </a:schemeClr>
                </a:solidFill>
              </a:rPr>
              <a:t>marking</a:t>
            </a:r>
            <a:endParaRPr lang="en-US" sz="2400" dirty="0">
              <a:solidFill>
                <a:schemeClr val="tx1">
                  <a:lumMod val="50000"/>
                </a:schemeClr>
              </a:solidFill>
            </a:endParaRPr>
          </a:p>
          <a:p>
            <a:pPr marL="342900" indent="-342900" algn="just" eaLnBrk="0" hangingPunct="0">
              <a:buClr>
                <a:srgbClr val="3166CF"/>
              </a:buClr>
              <a:buFont typeface="Verdana" panose="020B0604030504040204" pitchFamily="34" charset="0"/>
              <a:buChar char="‒"/>
            </a:pPr>
            <a:endParaRPr lang="en-US" sz="2400" dirty="0">
              <a:solidFill>
                <a:schemeClr val="tx1">
                  <a:lumMod val="50000"/>
                </a:schemeClr>
              </a:solidFill>
            </a:endParaRPr>
          </a:p>
          <a:p>
            <a:pPr marL="342900" indent="-342900" algn="just" eaLnBrk="0" hangingPunct="0">
              <a:buClr>
                <a:srgbClr val="3166CF"/>
              </a:buClr>
              <a:buFont typeface="Verdana" panose="020B0604030504040204" pitchFamily="34" charset="0"/>
              <a:buChar char="‒"/>
            </a:pPr>
            <a:r>
              <a:rPr lang="en-US" sz="2400" dirty="0">
                <a:solidFill>
                  <a:schemeClr val="tx1">
                    <a:lumMod val="50000"/>
                  </a:schemeClr>
                </a:solidFill>
              </a:rPr>
              <a:t>confirming the safety and performance throughout the expected lifetime of the device; ensuring the continued acceptability of identified risks; detecting emerging </a:t>
            </a:r>
            <a:r>
              <a:rPr lang="en-US" sz="2400" dirty="0" smtClean="0">
                <a:solidFill>
                  <a:schemeClr val="tx1">
                    <a:lumMod val="50000"/>
                  </a:schemeClr>
                </a:solidFill>
              </a:rPr>
              <a:t>risks</a:t>
            </a:r>
            <a:endParaRPr lang="en-US" sz="2400" dirty="0">
              <a:solidFill>
                <a:schemeClr val="tx1">
                  <a:lumMod val="50000"/>
                </a:schemeClr>
              </a:solidFill>
            </a:endParaRPr>
          </a:p>
        </p:txBody>
      </p:sp>
    </p:spTree>
    <p:extLst>
      <p:ext uri="{BB962C8B-B14F-4D97-AF65-F5344CB8AC3E}">
        <p14:creationId xmlns:p14="http://schemas.microsoft.com/office/powerpoint/2010/main" val="41831357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422787" y="35538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22787" y="4330988"/>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422787" y="5088529"/>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422787" y="5863311"/>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1233272" y="436517"/>
            <a:ext cx="616790" cy="5935879"/>
            <a:chOff x="1233272" y="466343"/>
            <a:chExt cx="616790" cy="5935879"/>
          </a:xfrm>
          <a:solidFill>
            <a:srgbClr val="002060"/>
          </a:solidFill>
        </p:grpSpPr>
        <p:sp>
          <p:nvSpPr>
            <p:cNvPr id="12" name="Oval 11"/>
            <p:cNvSpPr/>
            <p:nvPr/>
          </p:nvSpPr>
          <p:spPr>
            <a:xfrm>
              <a:off x="1254640" y="46634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13" name="Oval 12"/>
            <p:cNvSpPr/>
            <p:nvPr/>
          </p:nvSpPr>
          <p:spPr>
            <a:xfrm>
              <a:off x="1254640" y="123130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14" name="Oval 13"/>
            <p:cNvSpPr/>
            <p:nvPr/>
          </p:nvSpPr>
          <p:spPr>
            <a:xfrm>
              <a:off x="1265272" y="1996261"/>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sp>
          <p:nvSpPr>
            <p:cNvPr id="15" name="Oval 14"/>
            <p:cNvSpPr/>
            <p:nvPr/>
          </p:nvSpPr>
          <p:spPr>
            <a:xfrm>
              <a:off x="1233272" y="2759408"/>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16" name="Oval 15"/>
            <p:cNvSpPr/>
            <p:nvPr/>
          </p:nvSpPr>
          <p:spPr>
            <a:xfrm>
              <a:off x="1233272" y="3524367"/>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17" name="Oval 16"/>
            <p:cNvSpPr/>
            <p:nvPr/>
          </p:nvSpPr>
          <p:spPr>
            <a:xfrm>
              <a:off x="1243904" y="4289326"/>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18" name="Oval 17"/>
            <p:cNvSpPr/>
            <p:nvPr/>
          </p:nvSpPr>
          <p:spPr>
            <a:xfrm>
              <a:off x="1233272" y="505247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7</a:t>
              </a:r>
            </a:p>
          </p:txBody>
        </p:sp>
        <p:sp>
          <p:nvSpPr>
            <p:cNvPr id="19" name="Oval 18"/>
            <p:cNvSpPr/>
            <p:nvPr/>
          </p:nvSpPr>
          <p:spPr>
            <a:xfrm>
              <a:off x="1243904" y="581743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8</a:t>
              </a:r>
            </a:p>
          </p:txBody>
        </p:sp>
      </p:gr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4" name="Text Placeholder 4"/>
          <p:cNvSpPr txBox="1">
            <a:spLocks/>
          </p:cNvSpPr>
          <p:nvPr/>
        </p:nvSpPr>
        <p:spPr>
          <a:xfrm>
            <a:off x="2025500" y="5125585"/>
            <a:ext cx="7089003" cy="492453"/>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solidFill>
                  <a:schemeClr val="bg1">
                    <a:lumMod val="75000"/>
                  </a:schemeClr>
                </a:solidFill>
              </a:rPr>
              <a:t>Market-Surveillance</a:t>
            </a:r>
            <a:endParaRPr lang="en-US" dirty="0">
              <a:solidFill>
                <a:schemeClr val="bg1">
                  <a:lumMod val="75000"/>
                </a:schemeClr>
              </a:solidFill>
            </a:endParaRPr>
          </a:p>
        </p:txBody>
      </p:sp>
      <p:sp>
        <p:nvSpPr>
          <p:cNvPr id="5" name="Text Placeholder 5"/>
          <p:cNvSpPr txBox="1">
            <a:spLocks/>
          </p:cNvSpPr>
          <p:nvPr/>
        </p:nvSpPr>
        <p:spPr>
          <a:xfrm>
            <a:off x="2025501" y="546893"/>
            <a:ext cx="5391299" cy="43842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chemeClr val="bg1">
                    <a:lumMod val="75000"/>
                  </a:schemeClr>
                </a:solidFill>
              </a:rPr>
              <a:t>Introduction</a:t>
            </a:r>
            <a:endParaRPr lang="en-GB" strike="sngStrike" dirty="0">
              <a:solidFill>
                <a:schemeClr val="bg1">
                  <a:lumMod val="75000"/>
                </a:schemeClr>
              </a:solidFill>
            </a:endParaRP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Conformity assessment</a:t>
            </a:r>
          </a:p>
        </p:txBody>
      </p:sp>
      <p:sp>
        <p:nvSpPr>
          <p:cNvPr id="7" name="Text Placeholder 8"/>
          <p:cNvSpPr txBox="1">
            <a:spLocks/>
          </p:cNvSpPr>
          <p:nvPr/>
        </p:nvSpPr>
        <p:spPr>
          <a:xfrm>
            <a:off x="2025501" y="1323423"/>
            <a:ext cx="6295539"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Qualification and classification</a:t>
            </a:r>
          </a:p>
        </p:txBody>
      </p:sp>
      <p:sp>
        <p:nvSpPr>
          <p:cNvPr id="8" name="Text Placeholder 8"/>
          <p:cNvSpPr txBox="1">
            <a:spLocks/>
          </p:cNvSpPr>
          <p:nvPr/>
        </p:nvSpPr>
        <p:spPr>
          <a:xfrm>
            <a:off x="2025501" y="2055595"/>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lumMod val="75000"/>
                  </a:schemeClr>
                </a:solidFill>
              </a:rPr>
              <a:t>Clinical investigation and evaluation</a:t>
            </a:r>
          </a:p>
        </p:txBody>
      </p:sp>
      <p:sp>
        <p:nvSpPr>
          <p:cNvPr id="9" name="Text Placeholder 7"/>
          <p:cNvSpPr txBox="1">
            <a:spLocks/>
          </p:cNvSpPr>
          <p:nvPr/>
        </p:nvSpPr>
        <p:spPr>
          <a:xfrm>
            <a:off x="2025500" y="3645189"/>
            <a:ext cx="9901107" cy="350009"/>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Post-Market surveillance</a:t>
            </a:r>
          </a:p>
        </p:txBody>
      </p:sp>
      <p:sp>
        <p:nvSpPr>
          <p:cNvPr id="10" name="Text Placeholder 7"/>
          <p:cNvSpPr txBox="1">
            <a:spLocks/>
          </p:cNvSpPr>
          <p:nvPr/>
        </p:nvSpPr>
        <p:spPr>
          <a:xfrm>
            <a:off x="2025501" y="4356205"/>
            <a:ext cx="9989290" cy="482347"/>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Vigilance</a:t>
            </a:r>
          </a:p>
        </p:txBody>
      </p:sp>
      <p:sp>
        <p:nvSpPr>
          <p:cNvPr id="11" name="Text Placeholder 4"/>
          <p:cNvSpPr txBox="1">
            <a:spLocks/>
          </p:cNvSpPr>
          <p:nvPr/>
        </p:nvSpPr>
        <p:spPr>
          <a:xfrm>
            <a:off x="2025501" y="5881921"/>
            <a:ext cx="5204639" cy="456233"/>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lumMod val="75000"/>
                  </a:schemeClr>
                </a:solidFill>
              </a:rPr>
              <a:t>Other relevant aspects</a:t>
            </a:r>
          </a:p>
        </p:txBody>
      </p:sp>
    </p:spTree>
    <p:extLst>
      <p:ext uri="{BB962C8B-B14F-4D97-AF65-F5344CB8AC3E}">
        <p14:creationId xmlns:p14="http://schemas.microsoft.com/office/powerpoint/2010/main" val="3512216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6667" y="1424472"/>
            <a:ext cx="10514453" cy="2346983"/>
          </a:xfrm>
        </p:spPr>
        <p:txBody>
          <a:bodyPr/>
          <a:lstStyle/>
          <a:p>
            <a:pPr marL="0" indent="0" algn="just">
              <a:buNone/>
            </a:pPr>
            <a:r>
              <a:rPr lang="en-US" dirty="0">
                <a:solidFill>
                  <a:srgbClr val="002060"/>
                </a:solidFill>
              </a:rPr>
              <a:t>To improve the internal market for goods and strengthen the conditions for placing a wide range of products on the EU market, the new legislative framework was adopted in 2008. It is a package of measures that aim to improve market surveillance and boost the quality of conformity assessments. It also clarifies the use of CE marking and creates a toolbox of measures for use in product legislation.</a:t>
            </a:r>
            <a:endParaRPr lang="en-GB" dirty="0">
              <a:solidFill>
                <a:srgbClr val="002060"/>
              </a:solidFill>
            </a:endParaRPr>
          </a:p>
        </p:txBody>
      </p:sp>
      <p:sp>
        <p:nvSpPr>
          <p:cNvPr id="3" name="Title 2"/>
          <p:cNvSpPr>
            <a:spLocks noGrp="1"/>
          </p:cNvSpPr>
          <p:nvPr>
            <p:ph type="title"/>
          </p:nvPr>
        </p:nvSpPr>
        <p:spPr>
          <a:xfrm>
            <a:off x="970722" y="501648"/>
            <a:ext cx="10263893" cy="782357"/>
          </a:xfrm>
        </p:spPr>
        <p:txBody>
          <a:bodyPr/>
          <a:lstStyle/>
          <a:p>
            <a:r>
              <a:rPr lang="en-IE" dirty="0" smtClean="0"/>
              <a:t>New Legislative Framework (NLF)</a:t>
            </a:r>
            <a:endParaRPr lang="en-GB" dirty="0"/>
          </a:p>
        </p:txBody>
      </p:sp>
      <p:sp>
        <p:nvSpPr>
          <p:cNvPr id="4" name="Content Placeholder 1"/>
          <p:cNvSpPr txBox="1">
            <a:spLocks/>
          </p:cNvSpPr>
          <p:nvPr/>
        </p:nvSpPr>
        <p:spPr>
          <a:xfrm>
            <a:off x="720162" y="3815570"/>
            <a:ext cx="10267462" cy="2346983"/>
          </a:xfrm>
          <a:prstGeom prst="rect">
            <a:avLst/>
          </a:prstGeom>
        </p:spPr>
        <p:txBody>
          <a:bodyPr>
            <a:noAutofit/>
          </a:bodyPr>
          <a:lstStyle>
            <a:lvl1pPr marL="342900" indent="-342900" algn="l" defTabSz="914400" rtl="0" eaLnBrk="1" latinLnBrk="0" hangingPunct="1">
              <a:lnSpc>
                <a:spcPct val="100000"/>
              </a:lnSpc>
              <a:spcBef>
                <a:spcPts val="0"/>
              </a:spcBef>
              <a:spcAft>
                <a:spcPts val="1800"/>
              </a:spcAft>
              <a:buClr>
                <a:schemeClr val="accent5"/>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solidFill>
                  <a:srgbClr val="002060"/>
                </a:solidFill>
              </a:rPr>
              <a:t>The new legislative framework consists </a:t>
            </a:r>
            <a:r>
              <a:rPr lang="en-US" dirty="0" smtClean="0">
                <a:solidFill>
                  <a:srgbClr val="002060"/>
                </a:solidFill>
              </a:rPr>
              <a:t>of:</a:t>
            </a:r>
          </a:p>
          <a:p>
            <a:pPr algn="just"/>
            <a:r>
              <a:rPr lang="en-US" sz="1600" dirty="0">
                <a:solidFill>
                  <a:srgbClr val="002060"/>
                </a:solidFill>
              </a:rPr>
              <a:t>Regulation (EC) 765/2008 setting out the requirements for accreditation and the market surveillance of products</a:t>
            </a:r>
          </a:p>
          <a:p>
            <a:pPr algn="just"/>
            <a:r>
              <a:rPr lang="en-US" sz="1600" dirty="0">
                <a:solidFill>
                  <a:srgbClr val="002060"/>
                </a:solidFill>
              </a:rPr>
              <a:t>Decision 768/2008 on a common framework for the marketing of products, which includes reference provisions to be incorporated whenever product legislation is revised. In effect, it is a template for future product </a:t>
            </a:r>
            <a:r>
              <a:rPr lang="en-US" sz="1600" dirty="0" err="1">
                <a:solidFill>
                  <a:srgbClr val="002060"/>
                </a:solidFill>
              </a:rPr>
              <a:t>harmonisation</a:t>
            </a:r>
            <a:r>
              <a:rPr lang="en-US" sz="1600" dirty="0">
                <a:solidFill>
                  <a:srgbClr val="002060"/>
                </a:solidFill>
              </a:rPr>
              <a:t> legislation</a:t>
            </a:r>
          </a:p>
          <a:p>
            <a:pPr algn="just"/>
            <a:r>
              <a:rPr lang="en-US" sz="1600" dirty="0">
                <a:solidFill>
                  <a:srgbClr val="002060"/>
                </a:solidFill>
              </a:rPr>
              <a:t>Regulation (EC) 764/2008 laying down procedures relating to the application of certain national technical rules to products lawfully marketed in another EU country</a:t>
            </a:r>
            <a:endParaRPr lang="en-GB" dirty="0">
              <a:solidFill>
                <a:srgbClr val="002060"/>
              </a:solidFill>
            </a:endParaRPr>
          </a:p>
        </p:txBody>
      </p:sp>
    </p:spTree>
    <p:extLst>
      <p:ext uri="{BB962C8B-B14F-4D97-AF65-F5344CB8AC3E}">
        <p14:creationId xmlns:p14="http://schemas.microsoft.com/office/powerpoint/2010/main" val="2937451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New Legislative Framework </a:t>
            </a:r>
            <a:endParaRPr lang="en-GB" dirty="0"/>
          </a:p>
        </p:txBody>
      </p:sp>
      <p:grpSp>
        <p:nvGrpSpPr>
          <p:cNvPr id="4" name="Gruppo 11"/>
          <p:cNvGrpSpPr/>
          <p:nvPr/>
        </p:nvGrpSpPr>
        <p:grpSpPr>
          <a:xfrm>
            <a:off x="1120707" y="1736916"/>
            <a:ext cx="10283017" cy="2079444"/>
            <a:chOff x="147484" y="1307690"/>
            <a:chExt cx="8878529" cy="1366684"/>
          </a:xfrm>
        </p:grpSpPr>
        <p:sp>
          <p:nvSpPr>
            <p:cNvPr id="5" name="Rettangolo arrotondato 9"/>
            <p:cNvSpPr/>
            <p:nvPr/>
          </p:nvSpPr>
          <p:spPr>
            <a:xfrm>
              <a:off x="147484" y="1307690"/>
              <a:ext cx="8878529" cy="1366684"/>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path path="circle">
                <a:fillToRect l="100000" t="100000"/>
              </a:path>
              <a:tileRect r="-100000" b="-10000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p>
          </p:txBody>
        </p:sp>
        <p:sp>
          <p:nvSpPr>
            <p:cNvPr id="6" name="CasellaDiTesto 1"/>
            <p:cNvSpPr txBox="1"/>
            <p:nvPr/>
          </p:nvSpPr>
          <p:spPr>
            <a:xfrm>
              <a:off x="286099" y="1529367"/>
              <a:ext cx="8601298" cy="788899"/>
            </a:xfrm>
            <a:prstGeom prst="rect">
              <a:avLst/>
            </a:prstGeom>
            <a:noFill/>
          </p:spPr>
          <p:txBody>
            <a:bodyPr wrap="square" rtlCol="0">
              <a:spAutoFit/>
            </a:bodyPr>
            <a:lstStyle/>
            <a:p>
              <a:pPr algn="just"/>
              <a:r>
                <a:rPr lang="it-IT" sz="2400" dirty="0" err="1" smtClean="0">
                  <a:solidFill>
                    <a:schemeClr val="accent5">
                      <a:lumMod val="50000"/>
                    </a:schemeClr>
                  </a:solidFill>
                  <a:latin typeface="Arial" panose="020B0604020202020204" pitchFamily="34" charset="0"/>
                  <a:cs typeface="Arial" panose="020B0604020202020204" pitchFamily="34" charset="0"/>
                </a:rPr>
                <a:t>Conformity</a:t>
              </a:r>
              <a:r>
                <a:rPr lang="it-IT" sz="2400" dirty="0" smtClean="0">
                  <a:solidFill>
                    <a:schemeClr val="accent5">
                      <a:lumMod val="50000"/>
                    </a:schemeClr>
                  </a:solidFill>
                  <a:latin typeface="Arial" panose="020B0604020202020204" pitchFamily="34" charset="0"/>
                  <a:cs typeface="Arial" panose="020B0604020202020204" pitchFamily="34" charset="0"/>
                </a:rPr>
                <a:t> </a:t>
              </a:r>
              <a:r>
                <a:rPr lang="it-IT" sz="2400" dirty="0" err="1" smtClean="0">
                  <a:solidFill>
                    <a:schemeClr val="accent5">
                      <a:lumMod val="50000"/>
                    </a:schemeClr>
                  </a:solidFill>
                  <a:latin typeface="Arial" panose="020B0604020202020204" pitchFamily="34" charset="0"/>
                  <a:cs typeface="Arial" panose="020B0604020202020204" pitchFamily="34" charset="0"/>
                </a:rPr>
                <a:t>against</a:t>
              </a:r>
              <a:r>
                <a:rPr lang="it-IT" sz="2400" dirty="0" smtClean="0">
                  <a:solidFill>
                    <a:schemeClr val="accent5">
                      <a:lumMod val="50000"/>
                    </a:schemeClr>
                  </a:solidFill>
                  <a:latin typeface="Arial" panose="020B0604020202020204" pitchFamily="34" charset="0"/>
                  <a:cs typeface="Arial" panose="020B0604020202020204" pitchFamily="34" charset="0"/>
                </a:rPr>
                <a:t> </a:t>
              </a:r>
              <a:r>
                <a:rPr lang="it-IT" sz="2400" dirty="0" err="1" smtClean="0">
                  <a:solidFill>
                    <a:schemeClr val="accent5">
                      <a:lumMod val="50000"/>
                    </a:schemeClr>
                  </a:solidFill>
                  <a:latin typeface="Arial" panose="020B0604020202020204" pitchFamily="34" charset="0"/>
                  <a:cs typeface="Arial" panose="020B0604020202020204" pitchFamily="34" charset="0"/>
                </a:rPr>
                <a:t>requirements</a:t>
              </a:r>
              <a:r>
                <a:rPr lang="it-IT" sz="2400" dirty="0" smtClean="0">
                  <a:solidFill>
                    <a:schemeClr val="accent5">
                      <a:lumMod val="50000"/>
                    </a:schemeClr>
                  </a:solidFill>
                  <a:latin typeface="Arial" panose="020B0604020202020204" pitchFamily="34" charset="0"/>
                  <a:cs typeface="Arial" panose="020B0604020202020204" pitchFamily="34" charset="0"/>
                </a:rPr>
                <a:t> </a:t>
              </a:r>
              <a:r>
                <a:rPr lang="it-IT" sz="2400" dirty="0" err="1" smtClean="0">
                  <a:solidFill>
                    <a:schemeClr val="accent5">
                      <a:lumMod val="50000"/>
                    </a:schemeClr>
                  </a:solidFill>
                  <a:latin typeface="Arial" panose="020B0604020202020204" pitchFamily="34" charset="0"/>
                  <a:cs typeface="Arial" panose="020B0604020202020204" pitchFamily="34" charset="0"/>
                </a:rPr>
                <a:t>established</a:t>
              </a:r>
              <a:r>
                <a:rPr lang="it-IT" sz="2400" dirty="0" smtClean="0">
                  <a:solidFill>
                    <a:schemeClr val="accent5">
                      <a:lumMod val="50000"/>
                    </a:schemeClr>
                  </a:solidFill>
                  <a:latin typeface="Arial" panose="020B0604020202020204" pitchFamily="34" charset="0"/>
                  <a:cs typeface="Arial" panose="020B0604020202020204" pitchFamily="34" charset="0"/>
                </a:rPr>
                <a:t> by the </a:t>
              </a:r>
              <a:r>
                <a:rPr lang="it-IT" sz="2400" dirty="0" err="1" smtClean="0">
                  <a:solidFill>
                    <a:schemeClr val="accent5">
                      <a:lumMod val="50000"/>
                    </a:schemeClr>
                  </a:solidFill>
                  <a:latin typeface="Arial" panose="020B0604020202020204" pitchFamily="34" charset="0"/>
                  <a:cs typeface="Arial" panose="020B0604020202020204" pitchFamily="34" charset="0"/>
                </a:rPr>
                <a:t>legislation</a:t>
              </a:r>
              <a:r>
                <a:rPr lang="it-IT" sz="2400" dirty="0" smtClean="0">
                  <a:solidFill>
                    <a:schemeClr val="accent5">
                      <a:lumMod val="50000"/>
                    </a:schemeClr>
                  </a:solidFill>
                  <a:latin typeface="Arial" panose="020B0604020202020204" pitchFamily="34" charset="0"/>
                  <a:cs typeface="Arial" panose="020B0604020202020204" pitchFamily="34" charset="0"/>
                </a:rPr>
                <a:t> (MDR/IVDR) </a:t>
              </a:r>
              <a:r>
                <a:rPr lang="it-IT" sz="2400" dirty="0" err="1" smtClean="0">
                  <a:solidFill>
                    <a:schemeClr val="accent5">
                      <a:lumMod val="50000"/>
                    </a:schemeClr>
                  </a:solidFill>
                  <a:latin typeface="Arial" panose="020B0604020202020204" pitchFamily="34" charset="0"/>
                  <a:cs typeface="Arial" panose="020B0604020202020204" pitchFamily="34" charset="0"/>
                </a:rPr>
                <a:t>is</a:t>
              </a:r>
              <a:r>
                <a:rPr lang="it-IT" sz="2400" dirty="0" smtClean="0">
                  <a:solidFill>
                    <a:schemeClr val="accent5">
                      <a:lumMod val="50000"/>
                    </a:schemeClr>
                  </a:solidFill>
                  <a:latin typeface="Arial" panose="020B0604020202020204" pitchFamily="34" charset="0"/>
                  <a:cs typeface="Arial" panose="020B0604020202020204" pitchFamily="34" charset="0"/>
                </a:rPr>
                <a:t> </a:t>
              </a:r>
              <a:r>
                <a:rPr lang="it-IT" sz="2400" dirty="0" err="1" smtClean="0">
                  <a:solidFill>
                    <a:schemeClr val="accent5">
                      <a:lumMod val="50000"/>
                    </a:schemeClr>
                  </a:solidFill>
                  <a:latin typeface="Arial" panose="020B0604020202020204" pitchFamily="34" charset="0"/>
                  <a:cs typeface="Arial" panose="020B0604020202020204" pitchFamily="34" charset="0"/>
                </a:rPr>
                <a:t>confirmed</a:t>
              </a:r>
              <a:r>
                <a:rPr lang="it-IT" sz="2400" dirty="0" smtClean="0">
                  <a:solidFill>
                    <a:schemeClr val="accent5">
                      <a:lumMod val="50000"/>
                    </a:schemeClr>
                  </a:solidFill>
                  <a:latin typeface="Arial" panose="020B0604020202020204" pitchFamily="34" charset="0"/>
                  <a:cs typeface="Arial" panose="020B0604020202020204" pitchFamily="34" charset="0"/>
                </a:rPr>
                <a:t> by the CE </a:t>
              </a:r>
              <a:r>
                <a:rPr lang="it-IT" sz="2400" dirty="0" err="1" smtClean="0">
                  <a:solidFill>
                    <a:schemeClr val="accent5">
                      <a:lumMod val="50000"/>
                    </a:schemeClr>
                  </a:solidFill>
                  <a:latin typeface="Arial" panose="020B0604020202020204" pitchFamily="34" charset="0"/>
                  <a:cs typeface="Arial" panose="020B0604020202020204" pitchFamily="34" charset="0"/>
                </a:rPr>
                <a:t>marking</a:t>
              </a:r>
              <a:r>
                <a:rPr lang="it-IT" sz="2400" dirty="0" smtClean="0">
                  <a:solidFill>
                    <a:schemeClr val="accent5">
                      <a:lumMod val="50000"/>
                    </a:schemeClr>
                  </a:solidFill>
                  <a:latin typeface="Arial" panose="020B0604020202020204" pitchFamily="34" charset="0"/>
                  <a:cs typeface="Arial" panose="020B0604020202020204" pitchFamily="34" charset="0"/>
                </a:rPr>
                <a:t> of </a:t>
              </a:r>
              <a:r>
                <a:rPr lang="it-IT" sz="2400" dirty="0" err="1" smtClean="0">
                  <a:solidFill>
                    <a:schemeClr val="accent5">
                      <a:lumMod val="50000"/>
                    </a:schemeClr>
                  </a:solidFill>
                  <a:latin typeface="Arial" panose="020B0604020202020204" pitchFamily="34" charset="0"/>
                  <a:cs typeface="Arial" panose="020B0604020202020204" pitchFamily="34" charset="0"/>
                </a:rPr>
                <a:t>conformity</a:t>
              </a:r>
              <a:r>
                <a:rPr lang="it-IT" sz="2400" dirty="0" smtClean="0">
                  <a:solidFill>
                    <a:schemeClr val="accent5">
                      <a:lumMod val="50000"/>
                    </a:schemeClr>
                  </a:solidFill>
                  <a:latin typeface="Arial" panose="020B0604020202020204" pitchFamily="34" charset="0"/>
                  <a:cs typeface="Arial" panose="020B0604020202020204" pitchFamily="34" charset="0"/>
                </a:rPr>
                <a:t> and the </a:t>
              </a:r>
              <a:r>
                <a:rPr lang="it-IT" sz="2400" dirty="0" err="1" smtClean="0">
                  <a:solidFill>
                    <a:schemeClr val="accent5">
                      <a:lumMod val="50000"/>
                    </a:schemeClr>
                  </a:solidFill>
                  <a:latin typeface="Arial" panose="020B0604020202020204" pitchFamily="34" charset="0"/>
                  <a:cs typeface="Arial" panose="020B0604020202020204" pitchFamily="34" charset="0"/>
                </a:rPr>
                <a:t>issuance</a:t>
              </a:r>
              <a:r>
                <a:rPr lang="it-IT" sz="2400" dirty="0" smtClean="0">
                  <a:solidFill>
                    <a:schemeClr val="accent5">
                      <a:lumMod val="50000"/>
                    </a:schemeClr>
                  </a:solidFill>
                  <a:latin typeface="Arial" panose="020B0604020202020204" pitchFamily="34" charset="0"/>
                  <a:cs typeface="Arial" panose="020B0604020202020204" pitchFamily="34" charset="0"/>
                </a:rPr>
                <a:t> of the </a:t>
              </a:r>
              <a:r>
                <a:rPr lang="it-IT" sz="2400" dirty="0" err="1" smtClean="0">
                  <a:solidFill>
                    <a:schemeClr val="accent5">
                      <a:lumMod val="50000"/>
                    </a:schemeClr>
                  </a:solidFill>
                  <a:latin typeface="Arial" panose="020B0604020202020204" pitchFamily="34" charset="0"/>
                  <a:cs typeface="Arial" panose="020B0604020202020204" pitchFamily="34" charset="0"/>
                </a:rPr>
                <a:t>declaration</a:t>
              </a:r>
              <a:r>
                <a:rPr lang="it-IT" sz="2400" dirty="0" smtClean="0">
                  <a:solidFill>
                    <a:schemeClr val="accent5">
                      <a:lumMod val="50000"/>
                    </a:schemeClr>
                  </a:solidFill>
                  <a:latin typeface="Arial" panose="020B0604020202020204" pitchFamily="34" charset="0"/>
                  <a:cs typeface="Arial" panose="020B0604020202020204" pitchFamily="34" charset="0"/>
                </a:rPr>
                <a:t> of </a:t>
              </a:r>
              <a:r>
                <a:rPr lang="it-IT" sz="2400" dirty="0" err="1" smtClean="0">
                  <a:solidFill>
                    <a:schemeClr val="accent5">
                      <a:lumMod val="50000"/>
                    </a:schemeClr>
                  </a:solidFill>
                  <a:latin typeface="Arial" panose="020B0604020202020204" pitchFamily="34" charset="0"/>
                  <a:cs typeface="Arial" panose="020B0604020202020204" pitchFamily="34" charset="0"/>
                </a:rPr>
                <a:t>conformity</a:t>
              </a:r>
              <a:r>
                <a:rPr lang="it-IT" sz="2400" dirty="0" smtClean="0">
                  <a:solidFill>
                    <a:schemeClr val="accent5">
                      <a:lumMod val="50000"/>
                    </a:schemeClr>
                  </a:solidFill>
                  <a:latin typeface="Arial" panose="020B0604020202020204" pitchFamily="34" charset="0"/>
                  <a:cs typeface="Arial" panose="020B0604020202020204" pitchFamily="34" charset="0"/>
                </a:rPr>
                <a:t> </a:t>
              </a:r>
              <a:r>
                <a:rPr lang="it-IT" sz="2400" dirty="0" err="1" smtClean="0">
                  <a:solidFill>
                    <a:schemeClr val="accent5">
                      <a:lumMod val="50000"/>
                    </a:schemeClr>
                  </a:solidFill>
                  <a:latin typeface="Arial" panose="020B0604020202020204" pitchFamily="34" charset="0"/>
                  <a:cs typeface="Arial" panose="020B0604020202020204" pitchFamily="34" charset="0"/>
                </a:rPr>
                <a:t>signed</a:t>
              </a:r>
              <a:r>
                <a:rPr lang="it-IT" sz="2400" dirty="0" smtClean="0">
                  <a:solidFill>
                    <a:schemeClr val="accent5">
                      <a:lumMod val="50000"/>
                    </a:schemeClr>
                  </a:solidFill>
                  <a:latin typeface="Arial" panose="020B0604020202020204" pitchFamily="34" charset="0"/>
                  <a:cs typeface="Arial" panose="020B0604020202020204" pitchFamily="34" charset="0"/>
                </a:rPr>
                <a:t> off by the </a:t>
              </a:r>
              <a:r>
                <a:rPr lang="it-IT" sz="2400" dirty="0" err="1" smtClean="0">
                  <a:solidFill>
                    <a:schemeClr val="accent5">
                      <a:lumMod val="50000"/>
                    </a:schemeClr>
                  </a:solidFill>
                  <a:latin typeface="Arial" panose="020B0604020202020204" pitchFamily="34" charset="0"/>
                  <a:cs typeface="Arial" panose="020B0604020202020204" pitchFamily="34" charset="0"/>
                </a:rPr>
                <a:t>manufacturer</a:t>
              </a:r>
              <a:endParaRPr lang="it-IT" sz="2400" dirty="0" smtClean="0">
                <a:solidFill>
                  <a:schemeClr val="accent5">
                    <a:lumMod val="50000"/>
                  </a:schemeClr>
                </a:solidFill>
                <a:latin typeface="Arial" panose="020B0604020202020204" pitchFamily="34" charset="0"/>
                <a:cs typeface="Arial" panose="020B0604020202020204" pitchFamily="34" charset="0"/>
              </a:endParaRPr>
            </a:p>
          </p:txBody>
        </p:sp>
      </p:grpSp>
      <p:pic>
        <p:nvPicPr>
          <p:cNvPr id="7" name="Picture 6" descr="http://upload.wikimedia.org/wikipedia/commons/thumb/6/66/Conformit%C3%A9_Europ%C3%A9enne_%28logo%29.svg/220px-Conformit%C3%A9_Europ%C3%A9enne_%28logo%29.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1819" y="4213332"/>
            <a:ext cx="20955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dichiarazionediconformita.eu/wp-content/uploads/2013/10/omino_penna-e13819134406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845" y="3952991"/>
            <a:ext cx="1869486" cy="2006583"/>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7"/>
          <p:cNvSpPr/>
          <p:nvPr/>
        </p:nvSpPr>
        <p:spPr>
          <a:xfrm>
            <a:off x="998821" y="6278751"/>
            <a:ext cx="3569110" cy="38345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atin typeface="Arial" panose="020B0604020202020204" pitchFamily="34" charset="0"/>
                <a:cs typeface="Arial" panose="020B0604020202020204" pitchFamily="34" charset="0"/>
              </a:rPr>
              <a:t>Devices bear the CE </a:t>
            </a:r>
            <a:r>
              <a:rPr lang="it-IT" sz="1600" dirty="0" err="1" smtClean="0">
                <a:latin typeface="Arial" panose="020B0604020202020204" pitchFamily="34" charset="0"/>
                <a:cs typeface="Arial" panose="020B0604020202020204" pitchFamily="34" charset="0"/>
              </a:rPr>
              <a:t>merking</a:t>
            </a:r>
            <a:endParaRPr lang="it-IT" sz="1600" dirty="0">
              <a:latin typeface="Arial" panose="020B0604020202020204" pitchFamily="34" charset="0"/>
              <a:cs typeface="Arial" panose="020B0604020202020204" pitchFamily="34" charset="0"/>
            </a:endParaRPr>
          </a:p>
        </p:txBody>
      </p:sp>
      <p:sp>
        <p:nvSpPr>
          <p:cNvPr id="10" name="Rettangolo 10"/>
          <p:cNvSpPr/>
          <p:nvPr/>
        </p:nvSpPr>
        <p:spPr>
          <a:xfrm>
            <a:off x="5948855" y="6278750"/>
            <a:ext cx="3836275" cy="38345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latin typeface="Arial" panose="020B0604020202020204" pitchFamily="34" charset="0"/>
                <a:cs typeface="Arial" panose="020B0604020202020204" pitchFamily="34" charset="0"/>
              </a:rPr>
              <a:t>Manufacturer’s</a:t>
            </a:r>
            <a:r>
              <a:rPr lang="it-IT" sz="1600" dirty="0" smtClean="0">
                <a:latin typeface="Arial" panose="020B0604020202020204" pitchFamily="34" charset="0"/>
                <a:cs typeface="Arial" panose="020B0604020202020204" pitchFamily="34" charset="0"/>
              </a:rPr>
              <a:t> </a:t>
            </a:r>
            <a:r>
              <a:rPr lang="it-IT" sz="1600" dirty="0" err="1" smtClean="0">
                <a:latin typeface="Arial" panose="020B0604020202020204" pitchFamily="34" charset="0"/>
                <a:cs typeface="Arial" panose="020B0604020202020204" pitchFamily="34" charset="0"/>
              </a:rPr>
              <a:t>declaration</a:t>
            </a:r>
            <a:r>
              <a:rPr lang="it-IT" sz="1600" dirty="0" smtClean="0">
                <a:latin typeface="Arial" panose="020B0604020202020204" pitchFamily="34" charset="0"/>
                <a:cs typeface="Arial" panose="020B0604020202020204" pitchFamily="34" charset="0"/>
              </a:rPr>
              <a:t> of </a:t>
            </a:r>
            <a:r>
              <a:rPr lang="it-IT" sz="1600" dirty="0" err="1" smtClean="0">
                <a:latin typeface="Arial" panose="020B0604020202020204" pitchFamily="34" charset="0"/>
                <a:cs typeface="Arial" panose="020B0604020202020204" pitchFamily="34" charset="0"/>
              </a:rPr>
              <a:t>conformity</a:t>
            </a:r>
            <a:endParaRPr lang="it-IT" sz="1600" dirty="0">
              <a:latin typeface="Arial" panose="020B0604020202020204" pitchFamily="34" charset="0"/>
              <a:cs typeface="Arial" panose="020B0604020202020204" pitchFamily="34" charset="0"/>
            </a:endParaRPr>
          </a:p>
        </p:txBody>
      </p:sp>
      <p:sp>
        <p:nvSpPr>
          <p:cNvPr id="11" name="Più 8"/>
          <p:cNvSpPr/>
          <p:nvPr/>
        </p:nvSpPr>
        <p:spPr>
          <a:xfrm>
            <a:off x="4931722" y="4521419"/>
            <a:ext cx="825911" cy="869727"/>
          </a:xfrm>
          <a:prstGeom prst="mathPlus">
            <a:avLst>
              <a:gd name="adj1" fmla="val 1399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68956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New Legislative Framework</a:t>
            </a:r>
            <a:endParaRPr lang="en-GB" dirty="0"/>
          </a:p>
        </p:txBody>
      </p:sp>
      <p:sp>
        <p:nvSpPr>
          <p:cNvPr id="4" name="CasellaDiTesto 1"/>
          <p:cNvSpPr txBox="1"/>
          <p:nvPr/>
        </p:nvSpPr>
        <p:spPr>
          <a:xfrm>
            <a:off x="1571302" y="4404961"/>
            <a:ext cx="8080743" cy="1754326"/>
          </a:xfrm>
          <a:prstGeom prst="rect">
            <a:avLst/>
          </a:prstGeom>
          <a:noFill/>
        </p:spPr>
        <p:txBody>
          <a:bodyPr wrap="square" rtlCol="0">
            <a:spAutoFit/>
          </a:bodyPr>
          <a:lstStyle/>
          <a:p>
            <a:pPr algn="just"/>
            <a:r>
              <a:rPr lang="it-IT" dirty="0" smtClean="0">
                <a:solidFill>
                  <a:schemeClr val="accent5">
                    <a:lumMod val="50000"/>
                  </a:schemeClr>
                </a:solidFill>
                <a:latin typeface="Arial" panose="020B0604020202020204" pitchFamily="34" charset="0"/>
                <a:cs typeface="Arial" panose="020B0604020202020204" pitchFamily="34" charset="0"/>
              </a:rPr>
              <a:t>General </a:t>
            </a:r>
            <a:r>
              <a:rPr lang="it-IT" dirty="0" err="1" smtClean="0">
                <a:solidFill>
                  <a:schemeClr val="accent5">
                    <a:lumMod val="50000"/>
                  </a:schemeClr>
                </a:solidFill>
                <a:latin typeface="Arial" panose="020B0604020202020204" pitchFamily="34" charset="0"/>
                <a:cs typeface="Arial" panose="020B0604020202020204" pitchFamily="34" charset="0"/>
              </a:rPr>
              <a:t>Safety</a:t>
            </a:r>
            <a:r>
              <a:rPr lang="it-IT" dirty="0" smtClean="0">
                <a:solidFill>
                  <a:schemeClr val="accent5">
                    <a:lumMod val="50000"/>
                  </a:schemeClr>
                </a:solidFill>
                <a:latin typeface="Arial" panose="020B0604020202020204" pitchFamily="34" charset="0"/>
                <a:cs typeface="Arial" panose="020B0604020202020204" pitchFamily="34" charset="0"/>
              </a:rPr>
              <a:t> and Performance </a:t>
            </a:r>
            <a:r>
              <a:rPr lang="it-IT" dirty="0" err="1" smtClean="0">
                <a:solidFill>
                  <a:schemeClr val="accent5">
                    <a:lumMod val="50000"/>
                  </a:schemeClr>
                </a:solidFill>
                <a:latin typeface="Arial" panose="020B0604020202020204" pitchFamily="34" charset="0"/>
                <a:cs typeface="Arial" panose="020B0604020202020204" pitchFamily="34" charset="0"/>
              </a:rPr>
              <a:t>Requirements</a:t>
            </a:r>
            <a:r>
              <a:rPr lang="it-IT" dirty="0" smtClean="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establish</a:t>
            </a:r>
            <a:r>
              <a:rPr lang="it-IT" dirty="0" smtClean="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main</a:t>
            </a:r>
            <a:r>
              <a:rPr lang="it-IT" dirty="0" smtClean="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rules</a:t>
            </a:r>
            <a:r>
              <a:rPr lang="it-IT" dirty="0" smtClean="0">
                <a:solidFill>
                  <a:schemeClr val="accent5">
                    <a:lumMod val="50000"/>
                  </a:schemeClr>
                </a:solidFill>
                <a:latin typeface="Arial" panose="020B0604020202020204" pitchFamily="34" charset="0"/>
                <a:cs typeface="Arial" panose="020B0604020202020204" pitchFamily="34" charset="0"/>
              </a:rPr>
              <a:t> and </a:t>
            </a:r>
            <a:r>
              <a:rPr lang="it-IT" dirty="0" err="1" smtClean="0">
                <a:solidFill>
                  <a:schemeClr val="accent5">
                    <a:lumMod val="50000"/>
                  </a:schemeClr>
                </a:solidFill>
                <a:latin typeface="Arial" panose="020B0604020202020204" pitchFamily="34" charset="0"/>
                <a:cs typeface="Arial" panose="020B0604020202020204" pitchFamily="34" charset="0"/>
              </a:rPr>
              <a:t>principles</a:t>
            </a:r>
            <a:r>
              <a:rPr lang="it-IT" dirty="0" smtClean="0">
                <a:solidFill>
                  <a:schemeClr val="accent5">
                    <a:lumMod val="50000"/>
                  </a:schemeClr>
                </a:solidFill>
                <a:latin typeface="Arial" panose="020B0604020202020204" pitchFamily="34" charset="0"/>
                <a:cs typeface="Arial" panose="020B0604020202020204" pitchFamily="34" charset="0"/>
              </a:rPr>
              <a:t> on </a:t>
            </a:r>
            <a:r>
              <a:rPr lang="it-IT" dirty="0" err="1" smtClean="0">
                <a:solidFill>
                  <a:schemeClr val="accent5">
                    <a:lumMod val="50000"/>
                  </a:schemeClr>
                </a:solidFill>
                <a:latin typeface="Arial" panose="020B0604020202020204" pitchFamily="34" charset="0"/>
                <a:cs typeface="Arial" panose="020B0604020202020204" pitchFamily="34" charset="0"/>
              </a:rPr>
              <a:t>safety</a:t>
            </a:r>
            <a:r>
              <a:rPr lang="it-IT" dirty="0" smtClean="0">
                <a:solidFill>
                  <a:schemeClr val="accent5">
                    <a:lumMod val="50000"/>
                  </a:schemeClr>
                </a:solidFill>
                <a:latin typeface="Arial" panose="020B0604020202020204" pitchFamily="34" charset="0"/>
                <a:cs typeface="Arial" panose="020B0604020202020204" pitchFamily="34" charset="0"/>
              </a:rPr>
              <a:t> and performance of </a:t>
            </a:r>
            <a:r>
              <a:rPr lang="it-IT" dirty="0" err="1" smtClean="0">
                <a:solidFill>
                  <a:schemeClr val="accent5">
                    <a:lumMod val="50000"/>
                  </a:schemeClr>
                </a:solidFill>
                <a:latin typeface="Arial" panose="020B0604020202020204" pitchFamily="34" charset="0"/>
                <a:cs typeface="Arial" panose="020B0604020202020204" pitchFamily="34" charset="0"/>
              </a:rPr>
              <a:t>devices</a:t>
            </a:r>
            <a:r>
              <a:rPr lang="it-IT" dirty="0" smtClean="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However</a:t>
            </a:r>
            <a:r>
              <a:rPr lang="it-IT" dirty="0" smtClean="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they</a:t>
            </a:r>
            <a:r>
              <a:rPr lang="it-IT" dirty="0" smtClean="0">
                <a:solidFill>
                  <a:schemeClr val="accent5">
                    <a:lumMod val="50000"/>
                  </a:schemeClr>
                </a:solidFill>
                <a:latin typeface="Arial" panose="020B0604020202020204" pitchFamily="34" charset="0"/>
                <a:cs typeface="Arial" panose="020B0604020202020204" pitchFamily="34" charset="0"/>
              </a:rPr>
              <a:t> do </a:t>
            </a:r>
            <a:r>
              <a:rPr lang="it-IT" dirty="0" err="1" smtClean="0">
                <a:solidFill>
                  <a:schemeClr val="accent5">
                    <a:lumMod val="50000"/>
                  </a:schemeClr>
                </a:solidFill>
                <a:latin typeface="Arial" panose="020B0604020202020204" pitchFamily="34" charset="0"/>
                <a:cs typeface="Arial" panose="020B0604020202020204" pitchFamily="34" charset="0"/>
              </a:rPr>
              <a:t>not</a:t>
            </a:r>
            <a:r>
              <a:rPr lang="it-IT" dirty="0" smtClean="0">
                <a:solidFill>
                  <a:schemeClr val="accent5">
                    <a:lumMod val="50000"/>
                  </a:schemeClr>
                </a:solidFill>
                <a:latin typeface="Arial" panose="020B0604020202020204" pitchFamily="34" charset="0"/>
                <a:cs typeface="Arial" panose="020B0604020202020204" pitchFamily="34" charset="0"/>
              </a:rPr>
              <a:t> set </a:t>
            </a:r>
            <a:r>
              <a:rPr lang="it-IT" dirty="0" err="1" smtClean="0">
                <a:solidFill>
                  <a:schemeClr val="accent5">
                    <a:lumMod val="50000"/>
                  </a:schemeClr>
                </a:solidFill>
                <a:latin typeface="Arial" panose="020B0604020202020204" pitchFamily="34" charset="0"/>
                <a:cs typeface="Arial" panose="020B0604020202020204" pitchFamily="34" charset="0"/>
              </a:rPr>
              <a:t>specific</a:t>
            </a:r>
            <a:r>
              <a:rPr lang="it-IT" dirty="0" smtClean="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technical</a:t>
            </a:r>
            <a:r>
              <a:rPr lang="it-IT" dirty="0" smtClean="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solutions</a:t>
            </a:r>
            <a:r>
              <a:rPr lang="it-IT" dirty="0" smtClean="0">
                <a:solidFill>
                  <a:schemeClr val="accent5">
                    <a:lumMod val="50000"/>
                  </a:schemeClr>
                </a:solidFill>
                <a:latin typeface="Arial" panose="020B0604020202020204" pitchFamily="34" charset="0"/>
                <a:cs typeface="Arial" panose="020B0604020202020204" pitchFamily="34" charset="0"/>
              </a:rPr>
              <a:t> to be put in </a:t>
            </a:r>
            <a:r>
              <a:rPr lang="it-IT" dirty="0" err="1" smtClean="0">
                <a:solidFill>
                  <a:schemeClr val="accent5">
                    <a:lumMod val="50000"/>
                  </a:schemeClr>
                </a:solidFill>
                <a:latin typeface="Arial" panose="020B0604020202020204" pitchFamily="34" charset="0"/>
                <a:cs typeface="Arial" panose="020B0604020202020204" pitchFamily="34" charset="0"/>
              </a:rPr>
              <a:t>place</a:t>
            </a:r>
            <a:r>
              <a:rPr lang="it-IT" dirty="0" smtClean="0">
                <a:solidFill>
                  <a:schemeClr val="accent5">
                    <a:lumMod val="50000"/>
                  </a:schemeClr>
                </a:solidFill>
                <a:latin typeface="Arial" panose="020B0604020202020204" pitchFamily="34" charset="0"/>
                <a:cs typeface="Arial" panose="020B0604020202020204" pitchFamily="34" charset="0"/>
              </a:rPr>
              <a:t> in </a:t>
            </a:r>
            <a:r>
              <a:rPr lang="it-IT" dirty="0" err="1" smtClean="0">
                <a:solidFill>
                  <a:schemeClr val="accent5">
                    <a:lumMod val="50000"/>
                  </a:schemeClr>
                </a:solidFill>
                <a:latin typeface="Arial" panose="020B0604020202020204" pitchFamily="34" charset="0"/>
                <a:cs typeface="Arial" panose="020B0604020202020204" pitchFamily="34" charset="0"/>
              </a:rPr>
              <a:t>order</a:t>
            </a:r>
            <a:r>
              <a:rPr lang="it-IT" dirty="0" smtClean="0">
                <a:solidFill>
                  <a:schemeClr val="accent5">
                    <a:lumMod val="50000"/>
                  </a:schemeClr>
                </a:solidFill>
                <a:latin typeface="Arial" panose="020B0604020202020204" pitchFamily="34" charset="0"/>
                <a:cs typeface="Arial" panose="020B0604020202020204" pitchFamily="34" charset="0"/>
              </a:rPr>
              <a:t> to </a:t>
            </a:r>
            <a:r>
              <a:rPr lang="it-IT" dirty="0" err="1" smtClean="0">
                <a:solidFill>
                  <a:schemeClr val="accent5">
                    <a:lumMod val="50000"/>
                  </a:schemeClr>
                </a:solidFill>
                <a:latin typeface="Arial" panose="020B0604020202020204" pitchFamily="34" charset="0"/>
                <a:cs typeface="Arial" panose="020B0604020202020204" pitchFamily="34" charset="0"/>
              </a:rPr>
              <a:t>comply</a:t>
            </a:r>
            <a:r>
              <a:rPr lang="it-IT" dirty="0" smtClean="0">
                <a:solidFill>
                  <a:schemeClr val="accent5">
                    <a:lumMod val="50000"/>
                  </a:schemeClr>
                </a:solidFill>
                <a:latin typeface="Arial" panose="020B0604020202020204" pitchFamily="34" charset="0"/>
                <a:cs typeface="Arial" panose="020B0604020202020204" pitchFamily="34" charset="0"/>
              </a:rPr>
              <a:t> with </a:t>
            </a:r>
            <a:r>
              <a:rPr lang="it-IT" dirty="0" err="1" smtClean="0">
                <a:solidFill>
                  <a:schemeClr val="accent5">
                    <a:lumMod val="50000"/>
                  </a:schemeClr>
                </a:solidFill>
                <a:latin typeface="Arial" panose="020B0604020202020204" pitchFamily="34" charset="0"/>
                <a:cs typeface="Arial" panose="020B0604020202020204" pitchFamily="34" charset="0"/>
              </a:rPr>
              <a:t>such</a:t>
            </a:r>
            <a:r>
              <a:rPr lang="it-IT" dirty="0" smtClean="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requirements</a:t>
            </a:r>
            <a:r>
              <a:rPr lang="it-IT" dirty="0" smtClean="0">
                <a:solidFill>
                  <a:schemeClr val="accent5">
                    <a:lumMod val="50000"/>
                  </a:schemeClr>
                </a:solidFill>
                <a:latin typeface="Arial" panose="020B0604020202020204" pitchFamily="34" charset="0"/>
                <a:cs typeface="Arial" panose="020B0604020202020204" pitchFamily="34" charset="0"/>
              </a:rPr>
              <a:t>. </a:t>
            </a:r>
          </a:p>
          <a:p>
            <a:pPr algn="just"/>
            <a:r>
              <a:rPr lang="it-IT" dirty="0" smtClean="0">
                <a:solidFill>
                  <a:schemeClr val="accent5">
                    <a:lumMod val="50000"/>
                  </a:schemeClr>
                </a:solidFill>
                <a:latin typeface="Arial" panose="020B0604020202020204" pitchFamily="34" charset="0"/>
                <a:cs typeface="Arial" panose="020B0604020202020204" pitchFamily="34" charset="0"/>
              </a:rPr>
              <a:t>In </a:t>
            </a:r>
            <a:r>
              <a:rPr lang="it-IT" dirty="0" err="1" smtClean="0">
                <a:solidFill>
                  <a:schemeClr val="accent5">
                    <a:lumMod val="50000"/>
                  </a:schemeClr>
                </a:solidFill>
                <a:latin typeface="Arial" panose="020B0604020202020204" pitchFamily="34" charset="0"/>
                <a:cs typeface="Arial" panose="020B0604020202020204" pitchFamily="34" charset="0"/>
              </a:rPr>
              <a:t>order</a:t>
            </a:r>
            <a:r>
              <a:rPr lang="it-IT" dirty="0" smtClean="0">
                <a:solidFill>
                  <a:schemeClr val="accent5">
                    <a:lumMod val="50000"/>
                  </a:schemeClr>
                </a:solidFill>
                <a:latin typeface="Arial" panose="020B0604020202020204" pitchFamily="34" charset="0"/>
                <a:cs typeface="Arial" panose="020B0604020202020204" pitchFamily="34" charset="0"/>
              </a:rPr>
              <a:t> to bear the CE </a:t>
            </a:r>
            <a:r>
              <a:rPr lang="it-IT" dirty="0" err="1" smtClean="0">
                <a:solidFill>
                  <a:schemeClr val="accent5">
                    <a:lumMod val="50000"/>
                  </a:schemeClr>
                </a:solidFill>
                <a:latin typeface="Arial" panose="020B0604020202020204" pitchFamily="34" charset="0"/>
                <a:cs typeface="Arial" panose="020B0604020202020204" pitchFamily="34" charset="0"/>
              </a:rPr>
              <a:t>marking</a:t>
            </a:r>
            <a:r>
              <a:rPr lang="it-IT" dirty="0" smtClean="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devices</a:t>
            </a:r>
            <a:r>
              <a:rPr lang="it-IT" dirty="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have</a:t>
            </a:r>
            <a:r>
              <a:rPr lang="it-IT" dirty="0" smtClean="0">
                <a:solidFill>
                  <a:schemeClr val="accent5">
                    <a:lumMod val="50000"/>
                  </a:schemeClr>
                </a:solidFill>
                <a:latin typeface="Arial" panose="020B0604020202020204" pitchFamily="34" charset="0"/>
                <a:cs typeface="Arial" panose="020B0604020202020204" pitchFamily="34" charset="0"/>
              </a:rPr>
              <a:t> to </a:t>
            </a:r>
            <a:r>
              <a:rPr lang="it-IT" dirty="0" err="1" smtClean="0">
                <a:solidFill>
                  <a:schemeClr val="accent5">
                    <a:lumMod val="50000"/>
                  </a:schemeClr>
                </a:solidFill>
                <a:latin typeface="Arial" panose="020B0604020202020204" pitchFamily="34" charset="0"/>
                <a:cs typeface="Arial" panose="020B0604020202020204" pitchFamily="34" charset="0"/>
              </a:rPr>
              <a:t>comply</a:t>
            </a:r>
            <a:r>
              <a:rPr lang="it-IT" dirty="0" smtClean="0">
                <a:solidFill>
                  <a:schemeClr val="accent5">
                    <a:lumMod val="50000"/>
                  </a:schemeClr>
                </a:solidFill>
                <a:latin typeface="Arial" panose="020B0604020202020204" pitchFamily="34" charset="0"/>
                <a:cs typeface="Arial" panose="020B0604020202020204" pitchFamily="34" charset="0"/>
              </a:rPr>
              <a:t> with </a:t>
            </a:r>
            <a:r>
              <a:rPr lang="it-IT" dirty="0" err="1" smtClean="0">
                <a:solidFill>
                  <a:schemeClr val="accent5">
                    <a:lumMod val="50000"/>
                  </a:schemeClr>
                </a:solidFill>
                <a:latin typeface="Arial" panose="020B0604020202020204" pitchFamily="34" charset="0"/>
                <a:cs typeface="Arial" panose="020B0604020202020204" pitchFamily="34" charset="0"/>
              </a:rPr>
              <a:t>all</a:t>
            </a:r>
            <a:r>
              <a:rPr lang="it-IT" dirty="0" smtClean="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applicable</a:t>
            </a:r>
            <a:r>
              <a:rPr lang="it-IT" dirty="0" smtClean="0">
                <a:solidFill>
                  <a:schemeClr val="accent5">
                    <a:lumMod val="50000"/>
                  </a:schemeClr>
                </a:solidFill>
                <a:latin typeface="Arial" panose="020B0604020202020204" pitchFamily="34" charset="0"/>
                <a:cs typeface="Arial" panose="020B0604020202020204" pitchFamily="34" charset="0"/>
              </a:rPr>
              <a:t> </a:t>
            </a:r>
            <a:r>
              <a:rPr lang="it-IT" dirty="0" err="1" smtClean="0">
                <a:solidFill>
                  <a:schemeClr val="accent5">
                    <a:lumMod val="50000"/>
                  </a:schemeClr>
                </a:solidFill>
                <a:latin typeface="Arial" panose="020B0604020202020204" pitchFamily="34" charset="0"/>
                <a:cs typeface="Arial" panose="020B0604020202020204" pitchFamily="34" charset="0"/>
              </a:rPr>
              <a:t>requirements</a:t>
            </a:r>
            <a:r>
              <a:rPr lang="it-IT" dirty="0" smtClean="0">
                <a:solidFill>
                  <a:schemeClr val="accent5">
                    <a:lumMod val="50000"/>
                  </a:schemeClr>
                </a:solidFill>
                <a:latin typeface="Arial" panose="020B0604020202020204" pitchFamily="34" charset="0"/>
                <a:cs typeface="Arial" panose="020B0604020202020204" pitchFamily="34" charset="0"/>
              </a:rPr>
              <a:t>. </a:t>
            </a:r>
          </a:p>
        </p:txBody>
      </p:sp>
      <p:graphicFrame>
        <p:nvGraphicFramePr>
          <p:cNvPr id="5" name="Diagramma 5"/>
          <p:cNvGraphicFramePr/>
          <p:nvPr>
            <p:extLst>
              <p:ext uri="{D42A27DB-BD31-4B8C-83A1-F6EECF244321}">
                <p14:modId xmlns:p14="http://schemas.microsoft.com/office/powerpoint/2010/main" val="198642907"/>
              </p:ext>
            </p:extLst>
          </p:nvPr>
        </p:nvGraphicFramePr>
        <p:xfrm>
          <a:off x="1377331" y="1692503"/>
          <a:ext cx="8468684" cy="1897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6"/>
          <p:cNvSpPr/>
          <p:nvPr/>
        </p:nvSpPr>
        <p:spPr>
          <a:xfrm>
            <a:off x="1339557" y="4189896"/>
            <a:ext cx="8544232" cy="2054942"/>
          </a:xfrm>
          <a:prstGeom prst="rect">
            <a:avLst/>
          </a:prstGeom>
          <a:noFill/>
          <a:ln w="38100">
            <a:solidFill>
              <a:srgbClr val="00206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48322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Iterative development vs. disruptive development</a:t>
            </a:r>
          </a:p>
        </p:txBody>
      </p:sp>
      <p:pic>
        <p:nvPicPr>
          <p:cNvPr id="4"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4826" y="1672774"/>
            <a:ext cx="4613126" cy="4981777"/>
          </a:xfrm>
        </p:spPr>
      </p:pic>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5" y="1672774"/>
            <a:ext cx="5792764" cy="498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839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igitalnetwork.eu/immagini/omini-ass-ordinar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21033"/>
            <a:ext cx="1619250" cy="114300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177357" y="1825624"/>
            <a:ext cx="10594225" cy="4170363"/>
          </a:xfrm>
        </p:spPr>
        <p:txBody>
          <a:bodyPr/>
          <a:lstStyle/>
          <a:p>
            <a:r>
              <a:rPr lang="it-IT" dirty="0" err="1" smtClean="0">
                <a:solidFill>
                  <a:srgbClr val="002060"/>
                </a:solidFill>
              </a:rPr>
              <a:t>Manufacturers</a:t>
            </a:r>
            <a:r>
              <a:rPr lang="it-IT" dirty="0" smtClean="0">
                <a:solidFill>
                  <a:srgbClr val="002060"/>
                </a:solidFill>
              </a:rPr>
              <a:t> can </a:t>
            </a:r>
            <a:r>
              <a:rPr lang="it-IT" dirty="0" err="1" smtClean="0">
                <a:solidFill>
                  <a:srgbClr val="002060"/>
                </a:solidFill>
              </a:rPr>
              <a:t>make</a:t>
            </a:r>
            <a:r>
              <a:rPr lang="it-IT" dirty="0" smtClean="0">
                <a:solidFill>
                  <a:srgbClr val="002060"/>
                </a:solidFill>
              </a:rPr>
              <a:t> use of </a:t>
            </a:r>
            <a:r>
              <a:rPr lang="it-IT" dirty="0" err="1" smtClean="0">
                <a:solidFill>
                  <a:srgbClr val="002060"/>
                </a:solidFill>
              </a:rPr>
              <a:t>harmonised</a:t>
            </a:r>
            <a:r>
              <a:rPr lang="it-IT" dirty="0" smtClean="0">
                <a:solidFill>
                  <a:srgbClr val="002060"/>
                </a:solidFill>
              </a:rPr>
              <a:t> </a:t>
            </a:r>
            <a:r>
              <a:rPr lang="it-IT" dirty="0" err="1" smtClean="0">
                <a:solidFill>
                  <a:srgbClr val="002060"/>
                </a:solidFill>
              </a:rPr>
              <a:t>standards</a:t>
            </a:r>
            <a:r>
              <a:rPr lang="it-IT" dirty="0" smtClean="0">
                <a:solidFill>
                  <a:srgbClr val="002060"/>
                </a:solidFill>
              </a:rPr>
              <a:t> in </a:t>
            </a:r>
            <a:r>
              <a:rPr lang="it-IT" dirty="0" err="1" smtClean="0">
                <a:solidFill>
                  <a:srgbClr val="002060"/>
                </a:solidFill>
              </a:rPr>
              <a:t>order</a:t>
            </a:r>
            <a:r>
              <a:rPr lang="it-IT" dirty="0" smtClean="0">
                <a:solidFill>
                  <a:srgbClr val="002060"/>
                </a:solidFill>
              </a:rPr>
              <a:t> to </a:t>
            </a:r>
            <a:r>
              <a:rPr lang="it-IT" dirty="0" err="1" smtClean="0">
                <a:solidFill>
                  <a:srgbClr val="002060"/>
                </a:solidFill>
              </a:rPr>
              <a:t>demonstrate</a:t>
            </a:r>
            <a:r>
              <a:rPr lang="it-IT" dirty="0" smtClean="0">
                <a:solidFill>
                  <a:srgbClr val="002060"/>
                </a:solidFill>
              </a:rPr>
              <a:t> </a:t>
            </a:r>
            <a:r>
              <a:rPr lang="it-IT" dirty="0" err="1" smtClean="0">
                <a:solidFill>
                  <a:srgbClr val="002060"/>
                </a:solidFill>
              </a:rPr>
              <a:t>compliance</a:t>
            </a:r>
            <a:r>
              <a:rPr lang="it-IT" dirty="0" smtClean="0">
                <a:solidFill>
                  <a:srgbClr val="002060"/>
                </a:solidFill>
              </a:rPr>
              <a:t> with the </a:t>
            </a:r>
            <a:r>
              <a:rPr lang="it-IT" dirty="0" err="1" smtClean="0">
                <a:solidFill>
                  <a:srgbClr val="002060"/>
                </a:solidFill>
              </a:rPr>
              <a:t>applicable</a:t>
            </a:r>
            <a:r>
              <a:rPr lang="it-IT" dirty="0" smtClean="0">
                <a:solidFill>
                  <a:srgbClr val="002060"/>
                </a:solidFill>
              </a:rPr>
              <a:t> </a:t>
            </a:r>
            <a:r>
              <a:rPr lang="it-IT" dirty="0" err="1" smtClean="0">
                <a:solidFill>
                  <a:srgbClr val="002060"/>
                </a:solidFill>
              </a:rPr>
              <a:t>requirements</a:t>
            </a:r>
            <a:r>
              <a:rPr lang="it-IT" dirty="0" smtClean="0">
                <a:solidFill>
                  <a:srgbClr val="002060"/>
                </a:solidFill>
              </a:rPr>
              <a:t>.</a:t>
            </a:r>
          </a:p>
          <a:p>
            <a:r>
              <a:rPr lang="it-IT" dirty="0" smtClean="0">
                <a:solidFill>
                  <a:srgbClr val="002060"/>
                </a:solidFill>
              </a:rPr>
              <a:t>The </a:t>
            </a:r>
            <a:r>
              <a:rPr lang="it-IT" dirty="0" err="1" smtClean="0">
                <a:solidFill>
                  <a:srgbClr val="002060"/>
                </a:solidFill>
              </a:rPr>
              <a:t>approach</a:t>
            </a:r>
            <a:r>
              <a:rPr lang="it-IT" dirty="0" smtClean="0">
                <a:solidFill>
                  <a:srgbClr val="002060"/>
                </a:solidFill>
              </a:rPr>
              <a:t> </a:t>
            </a:r>
            <a:r>
              <a:rPr lang="it-IT" dirty="0" err="1" smtClean="0">
                <a:solidFill>
                  <a:srgbClr val="002060"/>
                </a:solidFill>
              </a:rPr>
              <a:t>taken</a:t>
            </a:r>
            <a:r>
              <a:rPr lang="it-IT" dirty="0" smtClean="0">
                <a:solidFill>
                  <a:srgbClr val="002060"/>
                </a:solidFill>
              </a:rPr>
              <a:t> under the new legislative </a:t>
            </a:r>
            <a:r>
              <a:rPr lang="it-IT" dirty="0" err="1" smtClean="0">
                <a:solidFill>
                  <a:srgbClr val="002060"/>
                </a:solidFill>
              </a:rPr>
              <a:t>framework</a:t>
            </a:r>
            <a:r>
              <a:rPr lang="it-IT" dirty="0" smtClean="0">
                <a:solidFill>
                  <a:srgbClr val="002060"/>
                </a:solidFill>
              </a:rPr>
              <a:t> </a:t>
            </a:r>
            <a:r>
              <a:rPr lang="it-IT" dirty="0" err="1" smtClean="0">
                <a:solidFill>
                  <a:srgbClr val="002060"/>
                </a:solidFill>
              </a:rPr>
              <a:t>is</a:t>
            </a:r>
            <a:r>
              <a:rPr lang="it-IT" dirty="0" smtClean="0">
                <a:solidFill>
                  <a:srgbClr val="002060"/>
                </a:solidFill>
              </a:rPr>
              <a:t> in line with the </a:t>
            </a:r>
            <a:r>
              <a:rPr lang="it-IT" dirty="0" err="1" smtClean="0">
                <a:solidFill>
                  <a:srgbClr val="002060"/>
                </a:solidFill>
              </a:rPr>
              <a:t>continuous</a:t>
            </a:r>
            <a:r>
              <a:rPr lang="it-IT" dirty="0" smtClean="0">
                <a:solidFill>
                  <a:srgbClr val="002060"/>
                </a:solidFill>
              </a:rPr>
              <a:t> fast </a:t>
            </a:r>
            <a:r>
              <a:rPr lang="it-IT" dirty="0" err="1" smtClean="0">
                <a:solidFill>
                  <a:srgbClr val="002060"/>
                </a:solidFill>
              </a:rPr>
              <a:t>speed</a:t>
            </a:r>
            <a:r>
              <a:rPr lang="it-IT" dirty="0" smtClean="0">
                <a:solidFill>
                  <a:srgbClr val="002060"/>
                </a:solidFill>
              </a:rPr>
              <a:t> </a:t>
            </a:r>
            <a:r>
              <a:rPr lang="it-IT" dirty="0" err="1" smtClean="0">
                <a:solidFill>
                  <a:srgbClr val="002060"/>
                </a:solidFill>
              </a:rPr>
              <a:t>advancement</a:t>
            </a:r>
            <a:r>
              <a:rPr lang="it-IT" dirty="0">
                <a:solidFill>
                  <a:srgbClr val="002060"/>
                </a:solidFill>
              </a:rPr>
              <a:t> </a:t>
            </a:r>
            <a:r>
              <a:rPr lang="it-IT" dirty="0" smtClean="0">
                <a:solidFill>
                  <a:srgbClr val="002060"/>
                </a:solidFill>
              </a:rPr>
              <a:t>of </a:t>
            </a:r>
            <a:r>
              <a:rPr lang="it-IT" dirty="0" err="1" smtClean="0">
                <a:solidFill>
                  <a:srgbClr val="002060"/>
                </a:solidFill>
              </a:rPr>
              <a:t>sectors</a:t>
            </a:r>
            <a:r>
              <a:rPr lang="it-IT" dirty="0" smtClean="0">
                <a:solidFill>
                  <a:srgbClr val="002060"/>
                </a:solidFill>
              </a:rPr>
              <a:t> </a:t>
            </a:r>
            <a:r>
              <a:rPr lang="it-IT" dirty="0" err="1" smtClean="0">
                <a:solidFill>
                  <a:srgbClr val="002060"/>
                </a:solidFill>
              </a:rPr>
              <a:t>such</a:t>
            </a:r>
            <a:r>
              <a:rPr lang="it-IT" dirty="0" smtClean="0">
                <a:solidFill>
                  <a:srgbClr val="002060"/>
                </a:solidFill>
              </a:rPr>
              <a:t> </a:t>
            </a:r>
            <a:r>
              <a:rPr lang="it-IT" dirty="0" err="1" smtClean="0">
                <a:solidFill>
                  <a:srgbClr val="002060"/>
                </a:solidFill>
              </a:rPr>
              <a:t>as</a:t>
            </a:r>
            <a:r>
              <a:rPr lang="it-IT" dirty="0" smtClean="0">
                <a:solidFill>
                  <a:srgbClr val="002060"/>
                </a:solidFill>
              </a:rPr>
              <a:t> </a:t>
            </a:r>
            <a:r>
              <a:rPr lang="it-IT" dirty="0" err="1" smtClean="0">
                <a:solidFill>
                  <a:srgbClr val="002060"/>
                </a:solidFill>
              </a:rPr>
              <a:t>medical</a:t>
            </a:r>
            <a:r>
              <a:rPr lang="it-IT" dirty="0" smtClean="0">
                <a:solidFill>
                  <a:srgbClr val="002060"/>
                </a:solidFill>
              </a:rPr>
              <a:t> </a:t>
            </a:r>
            <a:r>
              <a:rPr lang="it-IT" dirty="0" err="1" smtClean="0">
                <a:solidFill>
                  <a:srgbClr val="002060"/>
                </a:solidFill>
              </a:rPr>
              <a:t>devices</a:t>
            </a:r>
            <a:r>
              <a:rPr lang="it-IT" dirty="0" smtClean="0">
                <a:solidFill>
                  <a:srgbClr val="002060"/>
                </a:solidFill>
              </a:rPr>
              <a:t>. Technical </a:t>
            </a:r>
            <a:r>
              <a:rPr lang="it-IT" dirty="0" err="1" smtClean="0">
                <a:solidFill>
                  <a:srgbClr val="002060"/>
                </a:solidFill>
              </a:rPr>
              <a:t>specifications</a:t>
            </a:r>
            <a:r>
              <a:rPr lang="it-IT" dirty="0" smtClean="0">
                <a:solidFill>
                  <a:srgbClr val="002060"/>
                </a:solidFill>
              </a:rPr>
              <a:t> and </a:t>
            </a:r>
            <a:r>
              <a:rPr lang="it-IT" dirty="0" err="1" smtClean="0">
                <a:solidFill>
                  <a:srgbClr val="002060"/>
                </a:solidFill>
              </a:rPr>
              <a:t>solutions</a:t>
            </a:r>
            <a:r>
              <a:rPr lang="it-IT" dirty="0" smtClean="0">
                <a:solidFill>
                  <a:srgbClr val="002060"/>
                </a:solidFill>
              </a:rPr>
              <a:t> to be </a:t>
            </a:r>
            <a:r>
              <a:rPr lang="it-IT" dirty="0" err="1" smtClean="0">
                <a:solidFill>
                  <a:srgbClr val="002060"/>
                </a:solidFill>
              </a:rPr>
              <a:t>adopted</a:t>
            </a:r>
            <a:r>
              <a:rPr lang="it-IT" dirty="0" smtClean="0">
                <a:solidFill>
                  <a:srgbClr val="002060"/>
                </a:solidFill>
              </a:rPr>
              <a:t> by </a:t>
            </a:r>
            <a:r>
              <a:rPr lang="it-IT" dirty="0" err="1" smtClean="0">
                <a:solidFill>
                  <a:srgbClr val="002060"/>
                </a:solidFill>
              </a:rPr>
              <a:t>manufacturers</a:t>
            </a:r>
            <a:r>
              <a:rPr lang="it-IT" dirty="0" smtClean="0">
                <a:solidFill>
                  <a:srgbClr val="002060"/>
                </a:solidFill>
              </a:rPr>
              <a:t> are </a:t>
            </a:r>
            <a:r>
              <a:rPr lang="it-IT" dirty="0" err="1" smtClean="0">
                <a:solidFill>
                  <a:srgbClr val="002060"/>
                </a:solidFill>
              </a:rPr>
              <a:t>not</a:t>
            </a:r>
            <a:r>
              <a:rPr lang="it-IT" dirty="0" smtClean="0">
                <a:solidFill>
                  <a:srgbClr val="002060"/>
                </a:solidFill>
              </a:rPr>
              <a:t> </a:t>
            </a:r>
            <a:r>
              <a:rPr lang="it-IT" dirty="0" err="1" smtClean="0">
                <a:solidFill>
                  <a:srgbClr val="002060"/>
                </a:solidFill>
              </a:rPr>
              <a:t>laid</a:t>
            </a:r>
            <a:r>
              <a:rPr lang="it-IT" dirty="0" smtClean="0">
                <a:solidFill>
                  <a:srgbClr val="002060"/>
                </a:solidFill>
              </a:rPr>
              <a:t> down by the </a:t>
            </a:r>
            <a:r>
              <a:rPr lang="it-IT" dirty="0" err="1" smtClean="0">
                <a:solidFill>
                  <a:srgbClr val="002060"/>
                </a:solidFill>
              </a:rPr>
              <a:t>legislation</a:t>
            </a:r>
            <a:r>
              <a:rPr lang="it-IT" dirty="0" smtClean="0">
                <a:solidFill>
                  <a:srgbClr val="002060"/>
                </a:solidFill>
              </a:rPr>
              <a:t>, </a:t>
            </a:r>
            <a:r>
              <a:rPr lang="it-IT" dirty="0" err="1" smtClean="0">
                <a:solidFill>
                  <a:srgbClr val="002060"/>
                </a:solidFill>
              </a:rPr>
              <a:t>which</a:t>
            </a:r>
            <a:r>
              <a:rPr lang="it-IT" dirty="0" smtClean="0">
                <a:solidFill>
                  <a:srgbClr val="002060"/>
                </a:solidFill>
              </a:rPr>
              <a:t> </a:t>
            </a:r>
            <a:r>
              <a:rPr lang="it-IT" dirty="0" err="1" smtClean="0">
                <a:solidFill>
                  <a:srgbClr val="002060"/>
                </a:solidFill>
              </a:rPr>
              <a:t>would</a:t>
            </a:r>
            <a:r>
              <a:rPr lang="it-IT" dirty="0" smtClean="0">
                <a:solidFill>
                  <a:srgbClr val="002060"/>
                </a:solidFill>
              </a:rPr>
              <a:t> </a:t>
            </a:r>
            <a:r>
              <a:rPr lang="it-IT" dirty="0" err="1" smtClean="0">
                <a:solidFill>
                  <a:srgbClr val="002060"/>
                </a:solidFill>
              </a:rPr>
              <a:t>otherwise</a:t>
            </a:r>
            <a:r>
              <a:rPr lang="it-IT" dirty="0" smtClean="0">
                <a:solidFill>
                  <a:srgbClr val="002060"/>
                </a:solidFill>
              </a:rPr>
              <a:t> </a:t>
            </a:r>
            <a:r>
              <a:rPr lang="it-IT" dirty="0" err="1" smtClean="0">
                <a:solidFill>
                  <a:srgbClr val="002060"/>
                </a:solidFill>
              </a:rPr>
              <a:t>risk</a:t>
            </a:r>
            <a:r>
              <a:rPr lang="it-IT" dirty="0" smtClean="0">
                <a:solidFill>
                  <a:srgbClr val="002060"/>
                </a:solidFill>
              </a:rPr>
              <a:t> to </a:t>
            </a:r>
            <a:r>
              <a:rPr lang="it-IT" dirty="0" err="1" smtClean="0">
                <a:solidFill>
                  <a:srgbClr val="002060"/>
                </a:solidFill>
              </a:rPr>
              <a:t>get</a:t>
            </a:r>
            <a:r>
              <a:rPr lang="it-IT" dirty="0" smtClean="0">
                <a:solidFill>
                  <a:srgbClr val="002060"/>
                </a:solidFill>
              </a:rPr>
              <a:t> </a:t>
            </a:r>
            <a:r>
              <a:rPr lang="it-IT" dirty="0" err="1" smtClean="0">
                <a:solidFill>
                  <a:srgbClr val="002060"/>
                </a:solidFill>
              </a:rPr>
              <a:t>soon</a:t>
            </a:r>
            <a:r>
              <a:rPr lang="it-IT" dirty="0" smtClean="0">
                <a:solidFill>
                  <a:srgbClr val="002060"/>
                </a:solidFill>
              </a:rPr>
              <a:t> obsolete. </a:t>
            </a:r>
          </a:p>
          <a:p>
            <a:r>
              <a:rPr lang="it-IT" dirty="0" err="1" smtClean="0">
                <a:solidFill>
                  <a:srgbClr val="002060"/>
                </a:solidFill>
              </a:rPr>
              <a:t>Harmonised</a:t>
            </a:r>
            <a:r>
              <a:rPr lang="it-IT" dirty="0" smtClean="0">
                <a:solidFill>
                  <a:srgbClr val="002060"/>
                </a:solidFill>
              </a:rPr>
              <a:t> </a:t>
            </a:r>
            <a:r>
              <a:rPr lang="it-IT" dirty="0" err="1" smtClean="0">
                <a:solidFill>
                  <a:srgbClr val="002060"/>
                </a:solidFill>
              </a:rPr>
              <a:t>standards</a:t>
            </a:r>
            <a:r>
              <a:rPr lang="it-IT" dirty="0" smtClean="0">
                <a:solidFill>
                  <a:srgbClr val="002060"/>
                </a:solidFill>
              </a:rPr>
              <a:t> are </a:t>
            </a:r>
            <a:r>
              <a:rPr lang="it-IT" dirty="0" err="1" smtClean="0">
                <a:solidFill>
                  <a:srgbClr val="002060"/>
                </a:solidFill>
              </a:rPr>
              <a:t>developed</a:t>
            </a:r>
            <a:r>
              <a:rPr lang="it-IT" dirty="0" smtClean="0">
                <a:solidFill>
                  <a:srgbClr val="002060"/>
                </a:solidFill>
              </a:rPr>
              <a:t> in </a:t>
            </a:r>
            <a:r>
              <a:rPr lang="it-IT" dirty="0" err="1" smtClean="0">
                <a:solidFill>
                  <a:srgbClr val="002060"/>
                </a:solidFill>
              </a:rPr>
              <a:t>order</a:t>
            </a:r>
            <a:r>
              <a:rPr lang="it-IT" dirty="0" smtClean="0">
                <a:solidFill>
                  <a:srgbClr val="002060"/>
                </a:solidFill>
              </a:rPr>
              <a:t> to </a:t>
            </a:r>
            <a:r>
              <a:rPr lang="it-IT" dirty="0" err="1" smtClean="0">
                <a:solidFill>
                  <a:srgbClr val="002060"/>
                </a:solidFill>
              </a:rPr>
              <a:t>provide</a:t>
            </a:r>
            <a:r>
              <a:rPr lang="it-IT" dirty="0" smtClean="0">
                <a:solidFill>
                  <a:srgbClr val="002060"/>
                </a:solidFill>
              </a:rPr>
              <a:t> </a:t>
            </a:r>
            <a:r>
              <a:rPr lang="it-IT" dirty="0" err="1" smtClean="0">
                <a:solidFill>
                  <a:srgbClr val="002060"/>
                </a:solidFill>
              </a:rPr>
              <a:t>techcnial</a:t>
            </a:r>
            <a:r>
              <a:rPr lang="it-IT" dirty="0" smtClean="0">
                <a:solidFill>
                  <a:srgbClr val="002060"/>
                </a:solidFill>
              </a:rPr>
              <a:t> </a:t>
            </a:r>
            <a:r>
              <a:rPr lang="it-IT" dirty="0" err="1" smtClean="0">
                <a:solidFill>
                  <a:srgbClr val="002060"/>
                </a:solidFill>
              </a:rPr>
              <a:t>solutions</a:t>
            </a:r>
            <a:r>
              <a:rPr lang="it-IT" dirty="0" smtClean="0">
                <a:solidFill>
                  <a:srgbClr val="002060"/>
                </a:solidFill>
              </a:rPr>
              <a:t> to </a:t>
            </a:r>
            <a:r>
              <a:rPr lang="it-IT" dirty="0" err="1" smtClean="0">
                <a:solidFill>
                  <a:srgbClr val="002060"/>
                </a:solidFill>
              </a:rPr>
              <a:t>demonstrate</a:t>
            </a:r>
            <a:r>
              <a:rPr lang="it-IT" dirty="0" smtClean="0">
                <a:solidFill>
                  <a:srgbClr val="002060"/>
                </a:solidFill>
              </a:rPr>
              <a:t> </a:t>
            </a:r>
            <a:r>
              <a:rPr lang="it-IT" dirty="0" err="1" smtClean="0">
                <a:solidFill>
                  <a:srgbClr val="002060"/>
                </a:solidFill>
              </a:rPr>
              <a:t>compliance</a:t>
            </a:r>
            <a:r>
              <a:rPr lang="it-IT" dirty="0" smtClean="0">
                <a:solidFill>
                  <a:srgbClr val="002060"/>
                </a:solidFill>
              </a:rPr>
              <a:t> with the </a:t>
            </a:r>
            <a:r>
              <a:rPr lang="it-IT" dirty="0" err="1" smtClean="0">
                <a:solidFill>
                  <a:srgbClr val="002060"/>
                </a:solidFill>
              </a:rPr>
              <a:t>mandatory</a:t>
            </a:r>
            <a:r>
              <a:rPr lang="it-IT" dirty="0" smtClean="0">
                <a:solidFill>
                  <a:srgbClr val="002060"/>
                </a:solidFill>
              </a:rPr>
              <a:t> </a:t>
            </a:r>
            <a:r>
              <a:rPr lang="it-IT" dirty="0" err="1" smtClean="0">
                <a:solidFill>
                  <a:srgbClr val="002060"/>
                </a:solidFill>
              </a:rPr>
              <a:t>legal</a:t>
            </a:r>
            <a:r>
              <a:rPr lang="it-IT" dirty="0" smtClean="0">
                <a:solidFill>
                  <a:srgbClr val="002060"/>
                </a:solidFill>
              </a:rPr>
              <a:t> </a:t>
            </a:r>
            <a:r>
              <a:rPr lang="it-IT" dirty="0" err="1" smtClean="0">
                <a:solidFill>
                  <a:srgbClr val="002060"/>
                </a:solidFill>
              </a:rPr>
              <a:t>requirements</a:t>
            </a:r>
            <a:r>
              <a:rPr lang="it-IT" dirty="0" smtClean="0">
                <a:solidFill>
                  <a:srgbClr val="002060"/>
                </a:solidFill>
              </a:rPr>
              <a:t>. </a:t>
            </a:r>
            <a:endParaRPr lang="it-IT" dirty="0">
              <a:solidFill>
                <a:srgbClr val="002060"/>
              </a:solidFill>
              <a:latin typeface="Arial" panose="020B0604020202020204" pitchFamily="34" charset="0"/>
              <a:cs typeface="Arial" panose="020B0604020202020204" pitchFamily="34" charset="0"/>
            </a:endParaRPr>
          </a:p>
          <a:p>
            <a:endParaRPr lang="it-IT" dirty="0">
              <a:solidFill>
                <a:srgbClr val="002060"/>
              </a:solidFill>
            </a:endParaRPr>
          </a:p>
          <a:p>
            <a:endParaRPr lang="it-IT" dirty="0" smtClean="0">
              <a:solidFill>
                <a:srgbClr val="002060"/>
              </a:solidFill>
            </a:endParaRPr>
          </a:p>
          <a:p>
            <a:endParaRPr lang="it-IT" dirty="0">
              <a:solidFill>
                <a:srgbClr val="002060"/>
              </a:solidFill>
            </a:endParaRPr>
          </a:p>
          <a:p>
            <a:endParaRPr lang="en-GB" dirty="0">
              <a:solidFill>
                <a:srgbClr val="002060"/>
              </a:solidFill>
            </a:endParaRPr>
          </a:p>
        </p:txBody>
      </p:sp>
      <p:sp>
        <p:nvSpPr>
          <p:cNvPr id="3" name="Title 2"/>
          <p:cNvSpPr>
            <a:spLocks noGrp="1"/>
          </p:cNvSpPr>
          <p:nvPr>
            <p:ph type="title"/>
          </p:nvPr>
        </p:nvSpPr>
        <p:spPr/>
        <p:txBody>
          <a:bodyPr/>
          <a:lstStyle/>
          <a:p>
            <a:r>
              <a:rPr lang="en-IE" dirty="0" smtClean="0"/>
              <a:t>Harmonised Standards</a:t>
            </a:r>
            <a:endParaRPr lang="en-GB" dirty="0"/>
          </a:p>
        </p:txBody>
      </p:sp>
      <p:pic>
        <p:nvPicPr>
          <p:cNvPr id="5" name="Picture 2" descr="http://www.energy-design.it/uploads/images/omino_libro_bl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3329" y="213115"/>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463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655983"/>
            <a:ext cx="11027288" cy="701594"/>
          </a:xfrm>
        </p:spPr>
        <p:txBody>
          <a:bodyPr anchor="ctr"/>
          <a:lstStyle/>
          <a:p>
            <a:pPr lvl="0">
              <a:spcBef>
                <a:spcPts val="1000"/>
              </a:spcBef>
            </a:pPr>
            <a:r>
              <a:rPr lang="en-GB" dirty="0" smtClean="0"/>
              <a:t>Harmonised Standards</a:t>
            </a:r>
            <a:endParaRPr lang="en-GB" dirty="0"/>
          </a:p>
        </p:txBody>
      </p:sp>
      <p:sp>
        <p:nvSpPr>
          <p:cNvPr id="4" name="Content Placeholder 1"/>
          <p:cNvSpPr>
            <a:spLocks noGrp="1"/>
          </p:cNvSpPr>
          <p:nvPr>
            <p:ph idx="1"/>
          </p:nvPr>
        </p:nvSpPr>
        <p:spPr>
          <a:xfrm>
            <a:off x="662356" y="1531336"/>
            <a:ext cx="10267462" cy="4170363"/>
          </a:xfrm>
        </p:spPr>
        <p:txBody>
          <a:bodyPr/>
          <a:lstStyle/>
          <a:p>
            <a:r>
              <a:rPr lang="en-US" sz="2000" dirty="0" smtClean="0">
                <a:solidFill>
                  <a:srgbClr val="002060"/>
                </a:solidFill>
              </a:rPr>
              <a:t>The </a:t>
            </a:r>
            <a:r>
              <a:rPr lang="en-US" sz="2000" dirty="0">
                <a:solidFill>
                  <a:srgbClr val="002060"/>
                </a:solidFill>
              </a:rPr>
              <a:t>use of </a:t>
            </a:r>
            <a:r>
              <a:rPr lang="en-US" sz="2000" dirty="0" err="1" smtClean="0">
                <a:solidFill>
                  <a:srgbClr val="002060"/>
                </a:solidFill>
              </a:rPr>
              <a:t>harmonised</a:t>
            </a:r>
            <a:r>
              <a:rPr lang="en-US" sz="2000" dirty="0" smtClean="0">
                <a:solidFill>
                  <a:srgbClr val="002060"/>
                </a:solidFill>
              </a:rPr>
              <a:t> </a:t>
            </a:r>
            <a:r>
              <a:rPr lang="en-US" sz="2000" dirty="0">
                <a:solidFill>
                  <a:srgbClr val="002060"/>
                </a:solidFill>
              </a:rPr>
              <a:t>standards remains </a:t>
            </a:r>
            <a:r>
              <a:rPr lang="en-US" sz="2000" b="1" u="sng" dirty="0">
                <a:solidFill>
                  <a:srgbClr val="002060"/>
                </a:solidFill>
              </a:rPr>
              <a:t>voluntary</a:t>
            </a:r>
            <a:r>
              <a:rPr lang="en-US" sz="2000" dirty="0">
                <a:solidFill>
                  <a:srgbClr val="002060"/>
                </a:solidFill>
              </a:rPr>
              <a:t>. Manufacturers, other economic operators, or conformity assessment bodies are free to choose another technical solution </a:t>
            </a:r>
            <a:r>
              <a:rPr lang="en-US" sz="2000" dirty="0" smtClean="0">
                <a:solidFill>
                  <a:srgbClr val="002060"/>
                </a:solidFill>
              </a:rPr>
              <a:t>as long as compliance can be demonstrated</a:t>
            </a:r>
          </a:p>
          <a:p>
            <a:r>
              <a:rPr lang="en-US" sz="2000" dirty="0">
                <a:solidFill>
                  <a:srgbClr val="002060"/>
                </a:solidFill>
              </a:rPr>
              <a:t> </a:t>
            </a:r>
            <a:r>
              <a:rPr lang="en-US" sz="2000" dirty="0" smtClean="0">
                <a:solidFill>
                  <a:srgbClr val="002060"/>
                </a:solidFill>
              </a:rPr>
              <a:t>If </a:t>
            </a:r>
            <a:r>
              <a:rPr lang="en-US" sz="2000" dirty="0" err="1" smtClean="0">
                <a:solidFill>
                  <a:srgbClr val="002060"/>
                </a:solidFill>
              </a:rPr>
              <a:t>harmonised</a:t>
            </a:r>
            <a:r>
              <a:rPr lang="en-US" sz="2000" dirty="0" smtClean="0">
                <a:solidFill>
                  <a:srgbClr val="002060"/>
                </a:solidFill>
              </a:rPr>
              <a:t> standards, or the relevant part of them, are applied, they provide </a:t>
            </a:r>
            <a:r>
              <a:rPr lang="en-US" sz="2000" b="1" u="sng" dirty="0" smtClean="0">
                <a:solidFill>
                  <a:srgbClr val="002060"/>
                </a:solidFill>
              </a:rPr>
              <a:t>presumption of conformity</a:t>
            </a:r>
            <a:r>
              <a:rPr lang="en-US" sz="2000" dirty="0" smtClean="0">
                <a:solidFill>
                  <a:srgbClr val="002060"/>
                </a:solidFill>
              </a:rPr>
              <a:t> with the concerned requirements of the Regulations (Article 8) </a:t>
            </a:r>
          </a:p>
          <a:p>
            <a:r>
              <a:rPr lang="en-US" sz="2000" dirty="0" err="1" smtClean="0">
                <a:solidFill>
                  <a:srgbClr val="002060"/>
                </a:solidFill>
              </a:rPr>
              <a:t>Harmonised</a:t>
            </a:r>
            <a:r>
              <a:rPr lang="en-US" sz="2000" dirty="0" smtClean="0">
                <a:solidFill>
                  <a:srgbClr val="002060"/>
                </a:solidFill>
              </a:rPr>
              <a:t> standards have a </a:t>
            </a:r>
            <a:r>
              <a:rPr lang="en-US" sz="2000" b="1" u="sng" dirty="0" smtClean="0">
                <a:solidFill>
                  <a:srgbClr val="002060"/>
                </a:solidFill>
              </a:rPr>
              <a:t>broad scope</a:t>
            </a:r>
            <a:r>
              <a:rPr lang="en-US" sz="2000" dirty="0" smtClean="0">
                <a:solidFill>
                  <a:srgbClr val="002060"/>
                </a:solidFill>
              </a:rPr>
              <a:t>, they may be addressing either one specific technology/type </a:t>
            </a:r>
            <a:r>
              <a:rPr lang="en-US" sz="2000" dirty="0">
                <a:solidFill>
                  <a:srgbClr val="002060"/>
                </a:solidFill>
              </a:rPr>
              <a:t>of devices (e.g. </a:t>
            </a:r>
            <a:r>
              <a:rPr lang="en-US" sz="2000" dirty="0" smtClean="0">
                <a:solidFill>
                  <a:srgbClr val="002060"/>
                </a:solidFill>
              </a:rPr>
              <a:t>EN ISO 5840:2005 Cardiovascular </a:t>
            </a:r>
            <a:r>
              <a:rPr lang="en-US" sz="2000" dirty="0">
                <a:solidFill>
                  <a:srgbClr val="002060"/>
                </a:solidFill>
              </a:rPr>
              <a:t>implants - Cardiac valve prostheses </a:t>
            </a:r>
            <a:r>
              <a:rPr lang="en-US" sz="2000" dirty="0" smtClean="0">
                <a:solidFill>
                  <a:srgbClr val="002060"/>
                </a:solidFill>
              </a:rPr>
              <a:t>ISO 5840:2005) or a wide-ranging group of devices (e.g. EN ISO 14971:2019 Application of risk management to medical devices)</a:t>
            </a:r>
          </a:p>
          <a:p>
            <a:r>
              <a:rPr lang="en-US" sz="2000" dirty="0">
                <a:solidFill>
                  <a:srgbClr val="002060"/>
                </a:solidFill>
              </a:rPr>
              <a:t>Where no </a:t>
            </a:r>
            <a:r>
              <a:rPr lang="en-US" sz="2000" dirty="0" err="1">
                <a:solidFill>
                  <a:srgbClr val="002060"/>
                </a:solidFill>
              </a:rPr>
              <a:t>harmonised</a:t>
            </a:r>
            <a:r>
              <a:rPr lang="en-US" sz="2000" dirty="0">
                <a:solidFill>
                  <a:srgbClr val="002060"/>
                </a:solidFill>
              </a:rPr>
              <a:t> standards exist or are not sufficient or there is a need for public health </a:t>
            </a:r>
            <a:r>
              <a:rPr lang="en-US" sz="2000" b="1" u="sng" dirty="0">
                <a:solidFill>
                  <a:srgbClr val="002060"/>
                </a:solidFill>
              </a:rPr>
              <a:t>Common specifications </a:t>
            </a:r>
            <a:r>
              <a:rPr lang="en-US" sz="2000" dirty="0">
                <a:solidFill>
                  <a:srgbClr val="002060"/>
                </a:solidFill>
              </a:rPr>
              <a:t>may be adopted</a:t>
            </a:r>
          </a:p>
          <a:p>
            <a:endParaRPr lang="en-US" sz="2000" dirty="0" smtClean="0">
              <a:solidFill>
                <a:srgbClr val="002060"/>
              </a:solidFill>
            </a:endParaRPr>
          </a:p>
          <a:p>
            <a:endParaRPr lang="it-IT" sz="2000" dirty="0">
              <a:solidFill>
                <a:srgbClr val="002060"/>
              </a:solidFill>
            </a:endParaRPr>
          </a:p>
          <a:p>
            <a:endParaRPr lang="it-IT" sz="2000" dirty="0" smtClean="0">
              <a:solidFill>
                <a:srgbClr val="002060"/>
              </a:solidFill>
            </a:endParaRPr>
          </a:p>
          <a:p>
            <a:endParaRPr lang="it-IT"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33115112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921" y="1564365"/>
            <a:ext cx="11816934" cy="4170363"/>
          </a:xfrm>
        </p:spPr>
        <p:txBody>
          <a:bodyPr/>
          <a:lstStyle/>
          <a:p>
            <a:r>
              <a:rPr lang="en-US" dirty="0">
                <a:solidFill>
                  <a:srgbClr val="002060"/>
                </a:solidFill>
              </a:rPr>
              <a:t>A </a:t>
            </a:r>
            <a:r>
              <a:rPr lang="en-US" dirty="0" err="1">
                <a:solidFill>
                  <a:srgbClr val="002060"/>
                </a:solidFill>
              </a:rPr>
              <a:t>harmonised</a:t>
            </a:r>
            <a:r>
              <a:rPr lang="en-US" dirty="0">
                <a:solidFill>
                  <a:srgbClr val="002060"/>
                </a:solidFill>
              </a:rPr>
              <a:t> standard is a European standard developed by a </a:t>
            </a:r>
            <a:r>
              <a:rPr lang="en-US" dirty="0" err="1">
                <a:solidFill>
                  <a:srgbClr val="002060"/>
                </a:solidFill>
              </a:rPr>
              <a:t>recognised</a:t>
            </a:r>
            <a:r>
              <a:rPr lang="en-US" dirty="0">
                <a:solidFill>
                  <a:srgbClr val="002060"/>
                </a:solidFill>
              </a:rPr>
              <a:t> European Standards </a:t>
            </a:r>
            <a:r>
              <a:rPr lang="en-US" dirty="0" err="1">
                <a:solidFill>
                  <a:srgbClr val="002060"/>
                </a:solidFill>
              </a:rPr>
              <a:t>Organisation</a:t>
            </a:r>
            <a:r>
              <a:rPr lang="en-US" dirty="0">
                <a:solidFill>
                  <a:srgbClr val="002060"/>
                </a:solidFill>
              </a:rPr>
              <a:t>: CEN, CENELEC, or ETSI. It is created following a request from the European Commission to one of these </a:t>
            </a:r>
            <a:r>
              <a:rPr lang="en-US" dirty="0" err="1">
                <a:solidFill>
                  <a:srgbClr val="002060"/>
                </a:solidFill>
              </a:rPr>
              <a:t>organisations</a:t>
            </a:r>
            <a:r>
              <a:rPr lang="en-US" dirty="0">
                <a:solidFill>
                  <a:srgbClr val="002060"/>
                </a:solidFill>
              </a:rPr>
              <a:t>.</a:t>
            </a:r>
            <a:endParaRPr lang="en-GB" dirty="0">
              <a:solidFill>
                <a:srgbClr val="002060"/>
              </a:solidFill>
            </a:endParaRPr>
          </a:p>
        </p:txBody>
      </p:sp>
      <p:sp>
        <p:nvSpPr>
          <p:cNvPr id="3" name="Title 2"/>
          <p:cNvSpPr>
            <a:spLocks noGrp="1"/>
          </p:cNvSpPr>
          <p:nvPr>
            <p:ph type="title"/>
          </p:nvPr>
        </p:nvSpPr>
        <p:spPr/>
        <p:txBody>
          <a:bodyPr/>
          <a:lstStyle/>
          <a:p>
            <a:r>
              <a:rPr lang="en-IE" dirty="0" smtClean="0"/>
              <a:t>Harmonised Standards</a:t>
            </a:r>
            <a:endParaRPr lang="en-GB" dirty="0"/>
          </a:p>
        </p:txBody>
      </p:sp>
      <p:pic>
        <p:nvPicPr>
          <p:cNvPr id="5" name="Picture 4"/>
          <p:cNvPicPr>
            <a:picLocks noChangeAspect="1"/>
          </p:cNvPicPr>
          <p:nvPr/>
        </p:nvPicPr>
        <p:blipFill>
          <a:blip r:embed="rId2"/>
          <a:stretch>
            <a:fillRect/>
          </a:stretch>
        </p:blipFill>
        <p:spPr>
          <a:xfrm>
            <a:off x="162604" y="2786740"/>
            <a:ext cx="5444630" cy="3954143"/>
          </a:xfrm>
          <a:prstGeom prst="rect">
            <a:avLst/>
          </a:prstGeom>
          <a:ln>
            <a:solidFill>
              <a:schemeClr val="tx1"/>
            </a:solidFill>
          </a:ln>
        </p:spPr>
      </p:pic>
      <p:sp>
        <p:nvSpPr>
          <p:cNvPr id="6" name="Rectangle 5"/>
          <p:cNvSpPr/>
          <p:nvPr/>
        </p:nvSpPr>
        <p:spPr>
          <a:xfrm>
            <a:off x="6016646" y="3156596"/>
            <a:ext cx="5112306" cy="2308324"/>
          </a:xfrm>
          <a:prstGeom prst="rect">
            <a:avLst/>
          </a:prstGeom>
        </p:spPr>
        <p:txBody>
          <a:bodyPr wrap="square">
            <a:spAutoFit/>
          </a:bodyPr>
          <a:lstStyle/>
          <a:p>
            <a:pPr marL="342900" indent="-342900" algn="just">
              <a:buClr>
                <a:srgbClr val="3166CF"/>
              </a:buClr>
              <a:buFont typeface="Arial" panose="020B0604020202020204" pitchFamily="34" charset="0"/>
              <a:buChar char="•"/>
            </a:pPr>
            <a:r>
              <a:rPr lang="en-GB" sz="2400" dirty="0" smtClean="0">
                <a:solidFill>
                  <a:schemeClr val="tx1">
                    <a:lumMod val="50000"/>
                  </a:schemeClr>
                </a:solidFill>
              </a:rPr>
              <a:t>264 harmonised standards are currently listed </a:t>
            </a:r>
            <a:r>
              <a:rPr lang="en-GB" sz="2400" dirty="0">
                <a:solidFill>
                  <a:schemeClr val="tx1">
                    <a:lumMod val="50000"/>
                  </a:schemeClr>
                </a:solidFill>
              </a:rPr>
              <a:t>in the EU Official Journal </a:t>
            </a:r>
            <a:r>
              <a:rPr lang="en-GB" sz="2400" dirty="0" smtClean="0">
                <a:solidFill>
                  <a:schemeClr val="tx1">
                    <a:lumMod val="50000"/>
                  </a:schemeClr>
                </a:solidFill>
              </a:rPr>
              <a:t>in support of  MDD</a:t>
            </a:r>
          </a:p>
          <a:p>
            <a:pPr algn="just">
              <a:buClr>
                <a:srgbClr val="3166CF"/>
              </a:buClr>
            </a:pPr>
            <a:endParaRPr lang="en-GB" sz="2400" dirty="0" smtClean="0">
              <a:solidFill>
                <a:schemeClr val="tx1">
                  <a:lumMod val="50000"/>
                </a:schemeClr>
              </a:solidFill>
            </a:endParaRPr>
          </a:p>
          <a:p>
            <a:pPr marL="342900" indent="-342900" algn="just">
              <a:buClr>
                <a:srgbClr val="3166CF"/>
              </a:buClr>
              <a:buFont typeface="Arial" panose="020B0604020202020204" pitchFamily="34" charset="0"/>
              <a:buChar char="•"/>
            </a:pPr>
            <a:r>
              <a:rPr lang="en-GB" sz="2400" dirty="0" smtClean="0">
                <a:solidFill>
                  <a:schemeClr val="tx1">
                    <a:lumMod val="50000"/>
                  </a:schemeClr>
                </a:solidFill>
              </a:rPr>
              <a:t>Standardisation mandate under the MDR/IVDR under preparation</a:t>
            </a:r>
            <a:endParaRPr lang="en-US" altLang="en-US" sz="2400" dirty="0">
              <a:solidFill>
                <a:schemeClr val="tx1">
                  <a:lumMod val="50000"/>
                </a:schemeClr>
              </a:solidFill>
            </a:endParaRPr>
          </a:p>
        </p:txBody>
      </p:sp>
    </p:spTree>
    <p:extLst>
      <p:ext uri="{BB962C8B-B14F-4D97-AF65-F5344CB8AC3E}">
        <p14:creationId xmlns:p14="http://schemas.microsoft.com/office/powerpoint/2010/main" val="1730060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Conformity Assessment Procedures (NLF)</a:t>
            </a:r>
            <a:endParaRPr lang="en-GB" dirty="0"/>
          </a:p>
        </p:txBody>
      </p:sp>
      <p:sp>
        <p:nvSpPr>
          <p:cNvPr id="11" name="Slide Number Placeholder 3"/>
          <p:cNvSpPr txBox="1">
            <a:spLocks/>
          </p:cNvSpPr>
          <p:nvPr/>
        </p:nvSpPr>
        <p:spPr>
          <a:xfrm>
            <a:off x="7917793" y="6078234"/>
            <a:ext cx="2844800" cy="4762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380A90-14C4-4A1F-8729-A78770804D3B}" type="slidenum">
              <a:rPr lang="en-GB" altLang="fr-FR" smtClean="0"/>
              <a:pPr>
                <a:defRPr/>
              </a:pPr>
              <a:t>53</a:t>
            </a:fld>
            <a:endParaRPr lang="en-GB" altLang="fr-FR" dirty="0"/>
          </a:p>
        </p:txBody>
      </p:sp>
      <p:sp>
        <p:nvSpPr>
          <p:cNvPr id="5" name="Segnaposto numero diapositiva 3"/>
          <p:cNvSpPr txBox="1">
            <a:spLocks/>
          </p:cNvSpPr>
          <p:nvPr/>
        </p:nvSpPr>
        <p:spPr>
          <a:xfrm>
            <a:off x="7917793" y="6078234"/>
            <a:ext cx="2844800" cy="4762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380A90-14C4-4A1F-8729-A78770804D3B}" type="slidenum">
              <a:rPr lang="en-GB" altLang="fr-FR" smtClean="0"/>
              <a:pPr>
                <a:defRPr/>
              </a:pPr>
              <a:t>53</a:t>
            </a:fld>
            <a:endParaRPr lang="en-GB" altLang="fr-FR"/>
          </a:p>
        </p:txBody>
      </p:sp>
      <p:sp>
        <p:nvSpPr>
          <p:cNvPr id="6" name="Rettangolo 5"/>
          <p:cNvSpPr/>
          <p:nvPr/>
        </p:nvSpPr>
        <p:spPr>
          <a:xfrm>
            <a:off x="379650" y="2776410"/>
            <a:ext cx="3686948" cy="70192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170">
              <a:defRPr/>
            </a:pPr>
            <a:r>
              <a:rPr lang="it-IT" sz="1467" kern="0" dirty="0">
                <a:solidFill>
                  <a:prstClr val="white"/>
                </a:solidFill>
                <a:latin typeface="Arial" panose="020B0604020202020204" pitchFamily="34" charset="0"/>
                <a:cs typeface="Arial" panose="020B0604020202020204" pitchFamily="34" charset="0"/>
              </a:rPr>
              <a:t>Design and manufacturing of the </a:t>
            </a:r>
            <a:r>
              <a:rPr lang="it-IT" sz="1467" kern="0" dirty="0" err="1">
                <a:solidFill>
                  <a:prstClr val="white"/>
                </a:solidFill>
                <a:latin typeface="Arial" panose="020B0604020202020204" pitchFamily="34" charset="0"/>
                <a:cs typeface="Arial" panose="020B0604020202020204" pitchFamily="34" charset="0"/>
              </a:rPr>
              <a:t>product</a:t>
            </a:r>
            <a:r>
              <a:rPr lang="it-IT" sz="1467" kern="0" dirty="0">
                <a:solidFill>
                  <a:prstClr val="white"/>
                </a:solidFill>
                <a:latin typeface="Arial" panose="020B0604020202020204" pitchFamily="34" charset="0"/>
                <a:cs typeface="Arial" panose="020B0604020202020204" pitchFamily="34" charset="0"/>
              </a:rPr>
              <a:t> in </a:t>
            </a:r>
            <a:r>
              <a:rPr lang="it-IT" sz="1467" kern="0" dirty="0" err="1">
                <a:solidFill>
                  <a:prstClr val="white"/>
                </a:solidFill>
                <a:latin typeface="Arial" panose="020B0604020202020204" pitchFamily="34" charset="0"/>
                <a:cs typeface="Arial" panose="020B0604020202020204" pitchFamily="34" charset="0"/>
              </a:rPr>
              <a:t>accordance</a:t>
            </a:r>
            <a:r>
              <a:rPr lang="it-IT" sz="1467" kern="0" dirty="0">
                <a:solidFill>
                  <a:prstClr val="white"/>
                </a:solidFill>
                <a:latin typeface="Arial" panose="020B0604020202020204" pitchFamily="34" charset="0"/>
                <a:cs typeface="Arial" panose="020B0604020202020204" pitchFamily="34" charset="0"/>
              </a:rPr>
              <a:t> to </a:t>
            </a:r>
            <a:r>
              <a:rPr lang="it-IT" sz="1467" kern="0" dirty="0" smtClean="0">
                <a:solidFill>
                  <a:prstClr val="white"/>
                </a:solidFill>
                <a:latin typeface="Arial" panose="020B0604020202020204" pitchFamily="34" charset="0"/>
                <a:cs typeface="Arial" panose="020B0604020202020204" pitchFamily="34" charset="0"/>
              </a:rPr>
              <a:t>GSPR</a:t>
            </a:r>
            <a:endParaRPr lang="it-IT" sz="1067" kern="0" dirty="0">
              <a:solidFill>
                <a:prstClr val="white"/>
              </a:solidFill>
              <a:latin typeface="Arial" panose="020B0604020202020204" pitchFamily="34" charset="0"/>
              <a:cs typeface="Arial" panose="020B0604020202020204" pitchFamily="34" charset="0"/>
            </a:endParaRPr>
          </a:p>
        </p:txBody>
      </p:sp>
      <p:sp>
        <p:nvSpPr>
          <p:cNvPr id="7" name="Rettangolo 6"/>
          <p:cNvSpPr/>
          <p:nvPr/>
        </p:nvSpPr>
        <p:spPr>
          <a:xfrm>
            <a:off x="379650" y="4476027"/>
            <a:ext cx="3686948" cy="63882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170">
              <a:defRPr/>
            </a:pPr>
            <a:r>
              <a:rPr lang="it-IT" sz="1467" kern="0" dirty="0" err="1">
                <a:solidFill>
                  <a:prstClr val="white"/>
                </a:solidFill>
                <a:latin typeface="Arial" panose="020B0604020202020204" pitchFamily="34" charset="0"/>
                <a:cs typeface="Arial" panose="020B0604020202020204" pitchFamily="34" charset="0"/>
              </a:rPr>
              <a:t>Declaration</a:t>
            </a:r>
            <a:r>
              <a:rPr lang="it-IT" sz="1467" kern="0" dirty="0">
                <a:solidFill>
                  <a:prstClr val="white"/>
                </a:solidFill>
                <a:latin typeface="Arial" panose="020B0604020202020204" pitchFamily="34" charset="0"/>
                <a:cs typeface="Arial" panose="020B0604020202020204" pitchFamily="34" charset="0"/>
              </a:rPr>
              <a:t> </a:t>
            </a:r>
            <a:r>
              <a:rPr lang="it-IT" sz="1467" kern="0" dirty="0" err="1">
                <a:solidFill>
                  <a:prstClr val="white"/>
                </a:solidFill>
                <a:latin typeface="Arial" panose="020B0604020202020204" pitchFamily="34" charset="0"/>
                <a:cs typeface="Arial" panose="020B0604020202020204" pitchFamily="34" charset="0"/>
              </a:rPr>
              <a:t>o</a:t>
            </a:r>
            <a:r>
              <a:rPr lang="it-IT" sz="1467" kern="0" dirty="0">
                <a:solidFill>
                  <a:prstClr val="white"/>
                </a:solidFill>
                <a:latin typeface="Arial" panose="020B0604020202020204" pitchFamily="34" charset="0"/>
                <a:cs typeface="Arial" panose="020B0604020202020204" pitchFamily="34" charset="0"/>
              </a:rPr>
              <a:t>f </a:t>
            </a:r>
            <a:r>
              <a:rPr lang="it-IT" sz="1467" kern="0" dirty="0" err="1">
                <a:solidFill>
                  <a:prstClr val="white"/>
                </a:solidFill>
                <a:latin typeface="Arial" panose="020B0604020202020204" pitchFamily="34" charset="0"/>
                <a:cs typeface="Arial" panose="020B0604020202020204" pitchFamily="34" charset="0"/>
              </a:rPr>
              <a:t>conformity</a:t>
            </a:r>
            <a:endParaRPr lang="it-IT" sz="1467" kern="0" dirty="0">
              <a:solidFill>
                <a:prstClr val="white"/>
              </a:solidFill>
              <a:latin typeface="Arial" panose="020B0604020202020204" pitchFamily="34" charset="0"/>
              <a:cs typeface="Arial" panose="020B0604020202020204" pitchFamily="34" charset="0"/>
            </a:endParaRPr>
          </a:p>
          <a:p>
            <a:pPr algn="ctr" defTabSz="1219170">
              <a:defRPr/>
            </a:pPr>
            <a:r>
              <a:rPr lang="it-IT" sz="1467" kern="0" dirty="0">
                <a:solidFill>
                  <a:prstClr val="white"/>
                </a:solidFill>
                <a:latin typeface="Arial" panose="020B0604020202020204" pitchFamily="34" charset="0"/>
                <a:cs typeface="Arial" panose="020B0604020202020204" pitchFamily="34" charset="0"/>
              </a:rPr>
              <a:t>(for ALL </a:t>
            </a:r>
            <a:r>
              <a:rPr lang="it-IT" sz="1467" kern="0" dirty="0" err="1">
                <a:solidFill>
                  <a:prstClr val="white"/>
                </a:solidFill>
                <a:latin typeface="Arial" panose="020B0604020202020204" pitchFamily="34" charset="0"/>
                <a:cs typeface="Arial" panose="020B0604020202020204" pitchFamily="34" charset="0"/>
              </a:rPr>
              <a:t>devices</a:t>
            </a:r>
            <a:r>
              <a:rPr lang="it-IT" sz="1467" kern="0" dirty="0">
                <a:solidFill>
                  <a:prstClr val="white"/>
                </a:solidFill>
                <a:latin typeface="Arial" panose="020B0604020202020204" pitchFamily="34" charset="0"/>
                <a:cs typeface="Arial" panose="020B0604020202020204" pitchFamily="34" charset="0"/>
              </a:rPr>
              <a:t>)</a:t>
            </a:r>
            <a:endParaRPr lang="it-IT" sz="1067" kern="0" dirty="0">
              <a:solidFill>
                <a:prstClr val="white"/>
              </a:solidFill>
              <a:latin typeface="Arial" panose="020B0604020202020204" pitchFamily="34" charset="0"/>
              <a:cs typeface="Arial" panose="020B0604020202020204" pitchFamily="34" charset="0"/>
            </a:endParaRPr>
          </a:p>
        </p:txBody>
      </p:sp>
      <p:sp>
        <p:nvSpPr>
          <p:cNvPr id="8" name="Rettangolo 7"/>
          <p:cNvSpPr/>
          <p:nvPr/>
        </p:nvSpPr>
        <p:spPr>
          <a:xfrm>
            <a:off x="379650" y="5724165"/>
            <a:ext cx="3686948" cy="55726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170">
              <a:defRPr/>
            </a:pPr>
            <a:r>
              <a:rPr lang="it-IT" sz="1467" kern="0" dirty="0" err="1">
                <a:solidFill>
                  <a:prstClr val="white"/>
                </a:solidFill>
                <a:latin typeface="Arial" panose="020B0604020202020204" pitchFamily="34" charset="0"/>
                <a:cs typeface="Arial" panose="020B0604020202020204" pitchFamily="34" charset="0"/>
              </a:rPr>
              <a:t>Placing</a:t>
            </a:r>
            <a:r>
              <a:rPr lang="it-IT" sz="1467" kern="0" dirty="0">
                <a:solidFill>
                  <a:prstClr val="white"/>
                </a:solidFill>
                <a:latin typeface="Arial" panose="020B0604020202020204" pitchFamily="34" charset="0"/>
                <a:cs typeface="Arial" panose="020B0604020202020204" pitchFamily="34" charset="0"/>
              </a:rPr>
              <a:t> on the market of the </a:t>
            </a:r>
            <a:r>
              <a:rPr lang="it-IT" sz="1467" kern="0" dirty="0" err="1">
                <a:solidFill>
                  <a:prstClr val="white"/>
                </a:solidFill>
                <a:latin typeface="Arial" panose="020B0604020202020204" pitchFamily="34" charset="0"/>
                <a:cs typeface="Arial" panose="020B0604020202020204" pitchFamily="34" charset="0"/>
              </a:rPr>
              <a:t>device</a:t>
            </a:r>
            <a:endParaRPr lang="it-IT" sz="1067" kern="0" dirty="0">
              <a:solidFill>
                <a:prstClr val="white"/>
              </a:solidFill>
              <a:latin typeface="Arial" panose="020B0604020202020204" pitchFamily="34" charset="0"/>
              <a:cs typeface="Arial" panose="020B0604020202020204" pitchFamily="34" charset="0"/>
            </a:endParaRPr>
          </a:p>
        </p:txBody>
      </p:sp>
      <p:sp>
        <p:nvSpPr>
          <p:cNvPr id="9" name="Rettangolo 8"/>
          <p:cNvSpPr/>
          <p:nvPr/>
        </p:nvSpPr>
        <p:spPr>
          <a:xfrm>
            <a:off x="5947324" y="3424805"/>
            <a:ext cx="3757156" cy="53155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170">
              <a:defRPr/>
            </a:pPr>
            <a:r>
              <a:rPr lang="it-IT" sz="1467" kern="0" dirty="0" err="1">
                <a:solidFill>
                  <a:prstClr val="white"/>
                </a:solidFill>
                <a:latin typeface="Arial" panose="020B0604020202020204" pitchFamily="34" charset="0"/>
                <a:cs typeface="Arial" panose="020B0604020202020204" pitchFamily="34" charset="0"/>
              </a:rPr>
              <a:t>Certification</a:t>
            </a:r>
            <a:r>
              <a:rPr lang="it-IT" sz="1467" kern="0" dirty="0">
                <a:solidFill>
                  <a:prstClr val="white"/>
                </a:solidFill>
                <a:latin typeface="Arial" panose="020B0604020202020204" pitchFamily="34" charset="0"/>
                <a:cs typeface="Arial" panose="020B0604020202020204" pitchFamily="34" charset="0"/>
              </a:rPr>
              <a:t> </a:t>
            </a:r>
            <a:r>
              <a:rPr lang="it-IT" sz="1467" kern="0" dirty="0" err="1">
                <a:solidFill>
                  <a:prstClr val="white"/>
                </a:solidFill>
                <a:latin typeface="Arial" panose="020B0604020202020204" pitchFamily="34" charset="0"/>
                <a:cs typeface="Arial" panose="020B0604020202020204" pitchFamily="34" charset="0"/>
              </a:rPr>
              <a:t>issued</a:t>
            </a:r>
            <a:r>
              <a:rPr lang="it-IT" sz="1467" kern="0" dirty="0">
                <a:solidFill>
                  <a:prstClr val="white"/>
                </a:solidFill>
                <a:latin typeface="Arial" panose="020B0604020202020204" pitchFamily="34" charset="0"/>
                <a:cs typeface="Arial" panose="020B0604020202020204" pitchFamily="34" charset="0"/>
              </a:rPr>
              <a:t> by NB (for  Class Im, </a:t>
            </a:r>
            <a:r>
              <a:rPr lang="it-IT" sz="1467" kern="0" dirty="0" err="1">
                <a:solidFill>
                  <a:prstClr val="white"/>
                </a:solidFill>
                <a:latin typeface="Arial" panose="020B0604020202020204" pitchFamily="34" charset="0"/>
                <a:cs typeface="Arial" panose="020B0604020202020204" pitchFamily="34" charset="0"/>
              </a:rPr>
              <a:t>Is</a:t>
            </a:r>
            <a:r>
              <a:rPr lang="it-IT" sz="1467" kern="0" dirty="0">
                <a:solidFill>
                  <a:prstClr val="white"/>
                </a:solidFill>
                <a:latin typeface="Arial" panose="020B0604020202020204" pitchFamily="34" charset="0"/>
                <a:cs typeface="Arial" panose="020B0604020202020204" pitchFamily="34" charset="0"/>
              </a:rPr>
              <a:t>, </a:t>
            </a:r>
            <a:r>
              <a:rPr lang="it-IT" sz="1467" kern="0" dirty="0" err="1">
                <a:solidFill>
                  <a:prstClr val="white"/>
                </a:solidFill>
                <a:latin typeface="Arial" panose="020B0604020202020204" pitchFamily="34" charset="0"/>
                <a:cs typeface="Arial" panose="020B0604020202020204" pitchFamily="34" charset="0"/>
              </a:rPr>
              <a:t>Ir</a:t>
            </a:r>
            <a:r>
              <a:rPr lang="it-IT" sz="1467" kern="0" dirty="0">
                <a:solidFill>
                  <a:prstClr val="white"/>
                </a:solidFill>
                <a:latin typeface="Arial" panose="020B0604020202020204" pitchFamily="34" charset="0"/>
                <a:cs typeface="Arial" panose="020B0604020202020204" pitchFamily="34" charset="0"/>
              </a:rPr>
              <a:t>, II, III)</a:t>
            </a:r>
            <a:endParaRPr lang="it-IT" sz="1067" kern="0" dirty="0">
              <a:solidFill>
                <a:prstClr val="white"/>
              </a:solidFill>
              <a:latin typeface="Arial" panose="020B0604020202020204" pitchFamily="34" charset="0"/>
              <a:cs typeface="Arial" panose="020B0604020202020204" pitchFamily="34" charset="0"/>
            </a:endParaRPr>
          </a:p>
        </p:txBody>
      </p:sp>
      <p:sp>
        <p:nvSpPr>
          <p:cNvPr id="10" name="Rettangolo 9"/>
          <p:cNvSpPr/>
          <p:nvPr/>
        </p:nvSpPr>
        <p:spPr>
          <a:xfrm>
            <a:off x="5948268" y="4430501"/>
            <a:ext cx="3757155" cy="64360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170">
              <a:defRPr/>
            </a:pPr>
            <a:r>
              <a:rPr lang="it-IT" sz="1467" kern="0" dirty="0" err="1">
                <a:solidFill>
                  <a:prstClr val="white"/>
                </a:solidFill>
                <a:latin typeface="Arial" panose="020B0604020202020204" pitchFamily="34" charset="0"/>
                <a:cs typeface="Arial" panose="020B0604020202020204" pitchFamily="34" charset="0"/>
              </a:rPr>
              <a:t>Notified</a:t>
            </a:r>
            <a:r>
              <a:rPr lang="it-IT" sz="1467" kern="0" dirty="0">
                <a:solidFill>
                  <a:prstClr val="white"/>
                </a:solidFill>
                <a:latin typeface="Arial" panose="020B0604020202020204" pitchFamily="34" charset="0"/>
                <a:cs typeface="Arial" panose="020B0604020202020204" pitchFamily="34" charset="0"/>
              </a:rPr>
              <a:t> Body</a:t>
            </a:r>
            <a:endParaRPr lang="it-IT" sz="1067" kern="0" dirty="0">
              <a:solidFill>
                <a:prstClr val="white"/>
              </a:solidFill>
              <a:latin typeface="Arial" panose="020B0604020202020204" pitchFamily="34" charset="0"/>
              <a:cs typeface="Arial" panose="020B0604020202020204" pitchFamily="34" charset="0"/>
            </a:endParaRPr>
          </a:p>
        </p:txBody>
      </p:sp>
      <p:grpSp>
        <p:nvGrpSpPr>
          <p:cNvPr id="13" name="Gruppo 10"/>
          <p:cNvGrpSpPr/>
          <p:nvPr/>
        </p:nvGrpSpPr>
        <p:grpSpPr>
          <a:xfrm>
            <a:off x="5948268" y="5709513"/>
            <a:ext cx="3757156" cy="1073733"/>
            <a:chOff x="2800350" y="4339159"/>
            <a:chExt cx="2423160" cy="805300"/>
          </a:xfrm>
        </p:grpSpPr>
        <p:sp>
          <p:nvSpPr>
            <p:cNvPr id="14" name="Rettangolo 11"/>
            <p:cNvSpPr/>
            <p:nvPr/>
          </p:nvSpPr>
          <p:spPr>
            <a:xfrm>
              <a:off x="2800350" y="4751070"/>
              <a:ext cx="2423160" cy="39338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170">
                <a:defRPr/>
              </a:pPr>
              <a:r>
                <a:rPr lang="it-IT" sz="1333" kern="0" dirty="0">
                  <a:solidFill>
                    <a:prstClr val="white"/>
                  </a:solidFill>
                  <a:latin typeface="Arial" panose="020B0604020202020204" pitchFamily="34" charset="0"/>
                  <a:cs typeface="Arial" panose="020B0604020202020204" pitchFamily="34" charset="0"/>
                </a:rPr>
                <a:t>National Authority</a:t>
              </a:r>
              <a:endParaRPr lang="it-IT" sz="800" kern="0" dirty="0">
                <a:solidFill>
                  <a:prstClr val="white"/>
                </a:solidFill>
                <a:latin typeface="Arial" panose="020B0604020202020204" pitchFamily="34" charset="0"/>
                <a:cs typeface="Arial" panose="020B0604020202020204" pitchFamily="34" charset="0"/>
              </a:endParaRPr>
            </a:p>
          </p:txBody>
        </p:sp>
        <p:sp>
          <p:nvSpPr>
            <p:cNvPr id="15" name="Rettangolo 12"/>
            <p:cNvSpPr/>
            <p:nvPr/>
          </p:nvSpPr>
          <p:spPr>
            <a:xfrm>
              <a:off x="4013200" y="4339160"/>
              <a:ext cx="1210212" cy="40047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170">
                <a:defRPr/>
              </a:pPr>
              <a:r>
                <a:rPr lang="it-IT" sz="1333" kern="0" dirty="0" err="1">
                  <a:solidFill>
                    <a:prstClr val="white"/>
                  </a:solidFill>
                  <a:latin typeface="Arial" panose="020B0604020202020204" pitchFamily="34" charset="0"/>
                  <a:cs typeface="Arial" panose="020B0604020202020204" pitchFamily="34" charset="0"/>
                </a:rPr>
                <a:t>Designation</a:t>
              </a:r>
              <a:endParaRPr lang="it-IT" sz="800" kern="0" dirty="0">
                <a:solidFill>
                  <a:prstClr val="white"/>
                </a:solidFill>
                <a:latin typeface="Arial" panose="020B0604020202020204" pitchFamily="34" charset="0"/>
                <a:cs typeface="Arial" panose="020B0604020202020204" pitchFamily="34" charset="0"/>
              </a:endParaRPr>
            </a:p>
          </p:txBody>
        </p:sp>
        <p:sp>
          <p:nvSpPr>
            <p:cNvPr id="16" name="Rettangolo 13"/>
            <p:cNvSpPr/>
            <p:nvPr/>
          </p:nvSpPr>
          <p:spPr>
            <a:xfrm>
              <a:off x="2801818" y="4339159"/>
              <a:ext cx="1210212" cy="40047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170">
                <a:defRPr/>
              </a:pPr>
              <a:r>
                <a:rPr lang="it-IT" sz="1333" kern="0" dirty="0" err="1">
                  <a:solidFill>
                    <a:prstClr val="white"/>
                  </a:solidFill>
                  <a:latin typeface="Arial" panose="020B0604020202020204" pitchFamily="34" charset="0"/>
                  <a:cs typeface="Arial" panose="020B0604020202020204" pitchFamily="34" charset="0"/>
                </a:rPr>
                <a:t>Surveillance</a:t>
              </a:r>
              <a:r>
                <a:rPr lang="it-IT" sz="1333" kern="0" dirty="0">
                  <a:solidFill>
                    <a:prstClr val="white"/>
                  </a:solidFill>
                  <a:latin typeface="Arial" panose="020B0604020202020204" pitchFamily="34" charset="0"/>
                  <a:cs typeface="Arial" panose="020B0604020202020204" pitchFamily="34" charset="0"/>
                </a:rPr>
                <a:t>/</a:t>
              </a:r>
            </a:p>
            <a:p>
              <a:pPr algn="ctr" defTabSz="1219170">
                <a:defRPr/>
              </a:pPr>
              <a:r>
                <a:rPr lang="it-IT" sz="1333" kern="0" dirty="0" err="1">
                  <a:solidFill>
                    <a:prstClr val="white"/>
                  </a:solidFill>
                  <a:latin typeface="Arial" panose="020B0604020202020204" pitchFamily="34" charset="0"/>
                  <a:cs typeface="Arial" panose="020B0604020202020204" pitchFamily="34" charset="0"/>
                </a:rPr>
                <a:t>Monitoring</a:t>
              </a:r>
              <a:endParaRPr lang="it-IT" sz="800" kern="0" dirty="0">
                <a:solidFill>
                  <a:prstClr val="white"/>
                </a:solidFill>
                <a:latin typeface="Arial" panose="020B0604020202020204" pitchFamily="34" charset="0"/>
                <a:cs typeface="Arial" panose="020B0604020202020204" pitchFamily="34" charset="0"/>
              </a:endParaRPr>
            </a:p>
          </p:txBody>
        </p:sp>
      </p:grpSp>
      <p:sp>
        <p:nvSpPr>
          <p:cNvPr id="17" name="Freccia in giù 14"/>
          <p:cNvSpPr/>
          <p:nvPr/>
        </p:nvSpPr>
        <p:spPr>
          <a:xfrm>
            <a:off x="3076124" y="3478333"/>
            <a:ext cx="231027" cy="997693"/>
          </a:xfrm>
          <a:prstGeom prst="downArrow">
            <a:avLst>
              <a:gd name="adj1" fmla="val 50000"/>
              <a:gd name="adj2" fmla="val 106752"/>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algn="ctr" defTabSz="1219170">
              <a:defRPr/>
            </a:pPr>
            <a:endParaRPr lang="it-IT" sz="2400" kern="0">
              <a:solidFill>
                <a:prstClr val="white"/>
              </a:solidFill>
              <a:latin typeface="Calibri"/>
            </a:endParaRPr>
          </a:p>
        </p:txBody>
      </p:sp>
      <p:sp>
        <p:nvSpPr>
          <p:cNvPr id="18" name="Freccia in giù 15"/>
          <p:cNvSpPr/>
          <p:nvPr/>
        </p:nvSpPr>
        <p:spPr>
          <a:xfrm>
            <a:off x="3066443" y="5131591"/>
            <a:ext cx="240708" cy="592575"/>
          </a:xfrm>
          <a:prstGeom prst="downArrow">
            <a:avLst>
              <a:gd name="adj1" fmla="val 50000"/>
              <a:gd name="adj2" fmla="val 106752"/>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algn="ctr" defTabSz="1219170">
              <a:defRPr/>
            </a:pPr>
            <a:endParaRPr lang="it-IT" sz="2400" kern="0">
              <a:solidFill>
                <a:prstClr val="white"/>
              </a:solidFill>
              <a:latin typeface="Calibri"/>
            </a:endParaRPr>
          </a:p>
        </p:txBody>
      </p:sp>
      <p:sp>
        <p:nvSpPr>
          <p:cNvPr id="19" name="Freccia in giù 16"/>
          <p:cNvSpPr/>
          <p:nvPr/>
        </p:nvSpPr>
        <p:spPr>
          <a:xfrm rot="5400000">
            <a:off x="4499968" y="2412555"/>
            <a:ext cx="255484" cy="2641116"/>
          </a:xfrm>
          <a:prstGeom prst="downArrow">
            <a:avLst>
              <a:gd name="adj1" fmla="val 50000"/>
              <a:gd name="adj2" fmla="val 106752"/>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algn="ctr" defTabSz="1219170">
              <a:defRPr/>
            </a:pPr>
            <a:endParaRPr lang="it-IT" sz="2400" kern="0">
              <a:solidFill>
                <a:prstClr val="white"/>
              </a:solidFill>
              <a:latin typeface="Calibri"/>
            </a:endParaRPr>
          </a:p>
        </p:txBody>
      </p:sp>
      <p:sp>
        <p:nvSpPr>
          <p:cNvPr id="20" name="Freccia in giù 17"/>
          <p:cNvSpPr/>
          <p:nvPr/>
        </p:nvSpPr>
        <p:spPr>
          <a:xfrm rot="5400000">
            <a:off x="4875123" y="5005090"/>
            <a:ext cx="264617" cy="1881671"/>
          </a:xfrm>
          <a:prstGeom prst="downArrow">
            <a:avLst>
              <a:gd name="adj1" fmla="val 50000"/>
              <a:gd name="adj2" fmla="val 106752"/>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algn="ctr" defTabSz="1219170">
              <a:defRPr/>
            </a:pPr>
            <a:endParaRPr lang="it-IT" sz="2400" kern="0">
              <a:solidFill>
                <a:prstClr val="white"/>
              </a:solidFill>
              <a:latin typeface="Calibri"/>
            </a:endParaRPr>
          </a:p>
        </p:txBody>
      </p:sp>
      <p:sp>
        <p:nvSpPr>
          <p:cNvPr id="21" name="Freccia in giù 18"/>
          <p:cNvSpPr/>
          <p:nvPr/>
        </p:nvSpPr>
        <p:spPr>
          <a:xfrm flipV="1">
            <a:off x="7652669" y="3932885"/>
            <a:ext cx="174176" cy="508005"/>
          </a:xfrm>
          <a:prstGeom prst="downArrow">
            <a:avLst>
              <a:gd name="adj1" fmla="val 50000"/>
              <a:gd name="adj2" fmla="val 106752"/>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algn="ctr" defTabSz="1219170">
              <a:defRPr/>
            </a:pPr>
            <a:endParaRPr lang="it-IT" sz="2400" kern="0">
              <a:solidFill>
                <a:prstClr val="white"/>
              </a:solidFill>
              <a:latin typeface="Calibri"/>
            </a:endParaRPr>
          </a:p>
        </p:txBody>
      </p:sp>
      <p:sp>
        <p:nvSpPr>
          <p:cNvPr id="22" name="Freccia in giù 19"/>
          <p:cNvSpPr/>
          <p:nvPr/>
        </p:nvSpPr>
        <p:spPr>
          <a:xfrm flipV="1">
            <a:off x="6775951" y="5086029"/>
            <a:ext cx="176181" cy="631576"/>
          </a:xfrm>
          <a:prstGeom prst="downArrow">
            <a:avLst>
              <a:gd name="adj1" fmla="val 50000"/>
              <a:gd name="adj2" fmla="val 106752"/>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algn="ctr" defTabSz="1219170">
              <a:defRPr/>
            </a:pPr>
            <a:endParaRPr lang="it-IT" sz="2400" kern="0">
              <a:solidFill>
                <a:prstClr val="white"/>
              </a:solidFill>
              <a:latin typeface="Calibri"/>
            </a:endParaRPr>
          </a:p>
        </p:txBody>
      </p:sp>
      <p:sp>
        <p:nvSpPr>
          <p:cNvPr id="23" name="Freccia in giù 20"/>
          <p:cNvSpPr/>
          <p:nvPr/>
        </p:nvSpPr>
        <p:spPr>
          <a:xfrm flipV="1">
            <a:off x="8622294" y="5086029"/>
            <a:ext cx="206295" cy="631576"/>
          </a:xfrm>
          <a:prstGeom prst="downArrow">
            <a:avLst>
              <a:gd name="adj1" fmla="val 50000"/>
              <a:gd name="adj2" fmla="val 106752"/>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algn="ctr" defTabSz="1219170">
              <a:defRPr/>
            </a:pPr>
            <a:endParaRPr lang="it-IT" sz="2400" kern="0">
              <a:solidFill>
                <a:prstClr val="white"/>
              </a:solidFill>
              <a:latin typeface="Calibri"/>
            </a:endParaRPr>
          </a:p>
        </p:txBody>
      </p:sp>
      <p:sp>
        <p:nvSpPr>
          <p:cNvPr id="24" name="Rettangolo 21"/>
          <p:cNvSpPr/>
          <p:nvPr/>
        </p:nvSpPr>
        <p:spPr>
          <a:xfrm>
            <a:off x="379650" y="1715989"/>
            <a:ext cx="3686948" cy="55179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170">
              <a:defRPr/>
            </a:pPr>
            <a:r>
              <a:rPr lang="it-IT" sz="1467" kern="0" dirty="0" err="1">
                <a:solidFill>
                  <a:prstClr val="white"/>
                </a:solidFill>
                <a:latin typeface="Arial" panose="020B0604020202020204" pitchFamily="34" charset="0"/>
                <a:cs typeface="Arial" panose="020B0604020202020204" pitchFamily="34" charset="0"/>
              </a:rPr>
              <a:t>Manufacturer</a:t>
            </a:r>
            <a:endParaRPr lang="it-IT" sz="1067" kern="0" dirty="0">
              <a:solidFill>
                <a:prstClr val="white"/>
              </a:solidFill>
              <a:latin typeface="Arial" panose="020B0604020202020204" pitchFamily="34" charset="0"/>
              <a:cs typeface="Arial" panose="020B0604020202020204" pitchFamily="34" charset="0"/>
            </a:endParaRPr>
          </a:p>
        </p:txBody>
      </p:sp>
      <p:sp>
        <p:nvSpPr>
          <p:cNvPr id="25" name="Freccia in giù 22"/>
          <p:cNvSpPr/>
          <p:nvPr/>
        </p:nvSpPr>
        <p:spPr>
          <a:xfrm>
            <a:off x="3076124" y="2267781"/>
            <a:ext cx="231027" cy="508621"/>
          </a:xfrm>
          <a:prstGeom prst="downArrow">
            <a:avLst>
              <a:gd name="adj1" fmla="val 50000"/>
              <a:gd name="adj2" fmla="val 106752"/>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algn="ctr" defTabSz="1219170">
              <a:defRPr/>
            </a:pPr>
            <a:endParaRPr lang="it-IT" sz="2400" kern="0">
              <a:solidFill>
                <a:prstClr val="white"/>
              </a:solidFill>
              <a:latin typeface="Calibri"/>
            </a:endParaRPr>
          </a:p>
        </p:txBody>
      </p:sp>
    </p:spTree>
    <p:extLst>
      <p:ext uri="{BB962C8B-B14F-4D97-AF65-F5344CB8AC3E}">
        <p14:creationId xmlns:p14="http://schemas.microsoft.com/office/powerpoint/2010/main" val="21174949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501648"/>
            <a:ext cx="10263893" cy="782357"/>
          </a:xfrm>
        </p:spPr>
        <p:txBody>
          <a:bodyPr/>
          <a:lstStyle/>
          <a:p>
            <a:r>
              <a:rPr lang="en-IE" dirty="0" smtClean="0"/>
              <a:t>Comparison with Medicines </a:t>
            </a:r>
            <a:br>
              <a:rPr lang="en-IE" dirty="0" smtClean="0"/>
            </a:br>
            <a:r>
              <a:rPr lang="en-IE" dirty="0" smtClean="0"/>
              <a:t>Regime based on an authorisation</a:t>
            </a:r>
            <a:endParaRPr lang="en-GB" dirty="0"/>
          </a:p>
        </p:txBody>
      </p:sp>
      <p:sp>
        <p:nvSpPr>
          <p:cNvPr id="15" name="Rettangolo 19"/>
          <p:cNvSpPr/>
          <p:nvPr/>
        </p:nvSpPr>
        <p:spPr>
          <a:xfrm>
            <a:off x="49174" y="2414774"/>
            <a:ext cx="1264625" cy="270376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err="1" smtClean="0">
                <a:ln>
                  <a:noFill/>
                </a:ln>
                <a:solidFill>
                  <a:prstClr val="white"/>
                </a:solidFill>
                <a:effectLst/>
                <a:uLnTx/>
                <a:uFillTx/>
                <a:latin typeface="Calibri"/>
                <a:ea typeface="+mn-ea"/>
                <a:cs typeface="Arial" panose="020B0604020202020204" pitchFamily="34" charset="0"/>
              </a:rPr>
              <a:t>Authorisation</a:t>
            </a:r>
            <a:r>
              <a:rPr kumimoji="0" lang="it-IT" sz="1400" b="0" i="0" u="none" strike="noStrike" kern="0" cap="none" spc="0" normalizeH="0" noProof="0" dirty="0" smtClean="0">
                <a:ln>
                  <a:noFill/>
                </a:ln>
                <a:solidFill>
                  <a:prstClr val="white"/>
                </a:solidFill>
                <a:effectLst/>
                <a:uLnTx/>
                <a:uFillTx/>
                <a:latin typeface="Calibri"/>
                <a:ea typeface="+mn-ea"/>
                <a:cs typeface="Arial" panose="020B0604020202020204" pitchFamily="34" charset="0"/>
              </a:rPr>
              <a:t> of manufacturing site(s)</a:t>
            </a:r>
            <a:endParaRPr kumimoji="0" lang="it-IT" sz="1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endParaRPr>
          </a:p>
        </p:txBody>
      </p:sp>
      <p:sp>
        <p:nvSpPr>
          <p:cNvPr id="21" name="Freccia in giù 33"/>
          <p:cNvSpPr/>
          <p:nvPr/>
        </p:nvSpPr>
        <p:spPr>
          <a:xfrm rot="16200000" flipH="1">
            <a:off x="1427419" y="3519665"/>
            <a:ext cx="310473" cy="493984"/>
          </a:xfrm>
          <a:prstGeom prst="downArrow">
            <a:avLst>
              <a:gd name="adj1" fmla="val 50000"/>
              <a:gd name="adj2" fmla="val 57851"/>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Rettangolo 19"/>
          <p:cNvSpPr/>
          <p:nvPr/>
        </p:nvSpPr>
        <p:spPr>
          <a:xfrm>
            <a:off x="1830487" y="2414774"/>
            <a:ext cx="1264625" cy="270376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lvl="0" algn="ctr">
              <a:defRPr/>
            </a:pPr>
            <a:r>
              <a:rPr lang="en-US" sz="1400" kern="0" dirty="0" smtClean="0">
                <a:solidFill>
                  <a:prstClr val="white"/>
                </a:solidFill>
                <a:latin typeface="Calibri"/>
                <a:cs typeface="Arial" panose="020B0604020202020204" pitchFamily="34" charset="0"/>
              </a:rPr>
              <a:t>Development </a:t>
            </a:r>
            <a:r>
              <a:rPr lang="en-US" sz="1400" kern="0" dirty="0">
                <a:solidFill>
                  <a:prstClr val="white"/>
                </a:solidFill>
                <a:latin typeface="Calibri"/>
                <a:cs typeface="Arial" panose="020B0604020202020204" pitchFamily="34" charset="0"/>
              </a:rPr>
              <a:t>and testing according to Directive 2001/83/EC</a:t>
            </a:r>
            <a:endParaRPr kumimoji="0" lang="it-IT" sz="1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endParaRPr>
          </a:p>
        </p:txBody>
      </p:sp>
      <p:sp>
        <p:nvSpPr>
          <p:cNvPr id="13" name="Rettangolo 19"/>
          <p:cNvSpPr/>
          <p:nvPr/>
        </p:nvSpPr>
        <p:spPr>
          <a:xfrm>
            <a:off x="3624169" y="2414773"/>
            <a:ext cx="1264625" cy="270376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lvl="0" algn="ctr">
              <a:defRPr/>
            </a:pPr>
            <a:r>
              <a:rPr lang="en-US" sz="1400" kern="0" dirty="0" smtClean="0">
                <a:solidFill>
                  <a:prstClr val="white"/>
                </a:solidFill>
                <a:latin typeface="Calibri"/>
                <a:cs typeface="Arial" panose="020B0604020202020204" pitchFamily="34" charset="0"/>
              </a:rPr>
              <a:t>Drawing  up of the dossier</a:t>
            </a:r>
            <a:endParaRPr kumimoji="0" lang="it-IT" sz="1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endParaRPr>
          </a:p>
        </p:txBody>
      </p:sp>
      <p:sp>
        <p:nvSpPr>
          <p:cNvPr id="14" name="Rettangolo 19"/>
          <p:cNvSpPr/>
          <p:nvPr/>
        </p:nvSpPr>
        <p:spPr>
          <a:xfrm>
            <a:off x="5424689" y="2437334"/>
            <a:ext cx="1264625" cy="270376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lvl="0" algn="ctr">
              <a:defRPr/>
            </a:pPr>
            <a:r>
              <a:rPr lang="en-US" sz="1400" kern="0" dirty="0" smtClean="0">
                <a:solidFill>
                  <a:prstClr val="white"/>
                </a:solidFill>
                <a:latin typeface="Calibri"/>
                <a:cs typeface="Arial" panose="020B0604020202020204" pitchFamily="34" charset="0"/>
              </a:rPr>
              <a:t>Application for marketing </a:t>
            </a:r>
            <a:r>
              <a:rPr lang="en-US" sz="1400" kern="0" dirty="0" err="1" smtClean="0">
                <a:solidFill>
                  <a:prstClr val="white"/>
                </a:solidFill>
                <a:latin typeface="Calibri"/>
                <a:cs typeface="Arial" panose="020B0604020202020204" pitchFamily="34" charset="0"/>
              </a:rPr>
              <a:t>authorisation</a:t>
            </a:r>
            <a:endParaRPr kumimoji="0" lang="it-IT" sz="1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endParaRPr>
          </a:p>
        </p:txBody>
      </p:sp>
      <p:sp>
        <p:nvSpPr>
          <p:cNvPr id="16" name="Rettangolo 19"/>
          <p:cNvSpPr/>
          <p:nvPr/>
        </p:nvSpPr>
        <p:spPr>
          <a:xfrm>
            <a:off x="7225209" y="2414773"/>
            <a:ext cx="1264625" cy="270376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lvl="0" algn="ctr">
              <a:defRPr/>
            </a:pPr>
            <a:r>
              <a:rPr lang="en-US" sz="1400" kern="0" dirty="0" smtClean="0">
                <a:solidFill>
                  <a:prstClr val="white"/>
                </a:solidFill>
                <a:latin typeface="Calibri"/>
                <a:cs typeface="Arial" panose="020B0604020202020204" pitchFamily="34" charset="0"/>
              </a:rPr>
              <a:t>Examination of application</a:t>
            </a:r>
            <a:endParaRPr kumimoji="0" lang="it-IT" sz="1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endParaRPr>
          </a:p>
        </p:txBody>
      </p:sp>
      <p:sp>
        <p:nvSpPr>
          <p:cNvPr id="17" name="Rettangolo 19"/>
          <p:cNvSpPr/>
          <p:nvPr/>
        </p:nvSpPr>
        <p:spPr>
          <a:xfrm>
            <a:off x="9025729" y="2437334"/>
            <a:ext cx="1264625" cy="270376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lvl="0" algn="ctr">
              <a:defRPr/>
            </a:pPr>
            <a:r>
              <a:rPr lang="en-US" sz="1400" kern="0" dirty="0" smtClean="0">
                <a:solidFill>
                  <a:prstClr val="white"/>
                </a:solidFill>
                <a:latin typeface="Calibri"/>
                <a:cs typeface="Arial" panose="020B0604020202020204" pitchFamily="34" charset="0"/>
              </a:rPr>
              <a:t>Issuing of marketing </a:t>
            </a:r>
            <a:r>
              <a:rPr lang="en-US" sz="1400" kern="0" dirty="0" err="1" smtClean="0">
                <a:solidFill>
                  <a:prstClr val="white"/>
                </a:solidFill>
                <a:latin typeface="Calibri"/>
                <a:cs typeface="Arial" panose="020B0604020202020204" pitchFamily="34" charset="0"/>
              </a:rPr>
              <a:t>authorisation</a:t>
            </a:r>
            <a:endParaRPr kumimoji="0" lang="it-IT" sz="1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endParaRPr>
          </a:p>
        </p:txBody>
      </p:sp>
      <p:sp>
        <p:nvSpPr>
          <p:cNvPr id="18" name="Rettangolo 19"/>
          <p:cNvSpPr/>
          <p:nvPr/>
        </p:nvSpPr>
        <p:spPr>
          <a:xfrm>
            <a:off x="10826249" y="2386566"/>
            <a:ext cx="1264625" cy="270376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lvl="0" algn="ctr">
              <a:defRPr/>
            </a:pPr>
            <a:r>
              <a:rPr lang="en-US" sz="1400" kern="0" dirty="0" smtClean="0">
                <a:solidFill>
                  <a:prstClr val="white"/>
                </a:solidFill>
                <a:latin typeface="Calibri"/>
                <a:cs typeface="Arial" panose="020B0604020202020204" pitchFamily="34" charset="0"/>
              </a:rPr>
              <a:t>Placing on the market of the medicinal product</a:t>
            </a:r>
            <a:endParaRPr kumimoji="0" lang="it-IT" sz="1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endParaRPr>
          </a:p>
        </p:txBody>
      </p:sp>
      <p:sp>
        <p:nvSpPr>
          <p:cNvPr id="19" name="Freccia in giù 33"/>
          <p:cNvSpPr/>
          <p:nvPr/>
        </p:nvSpPr>
        <p:spPr>
          <a:xfrm rot="16200000" flipH="1">
            <a:off x="3198186" y="3542224"/>
            <a:ext cx="310473" cy="493984"/>
          </a:xfrm>
          <a:prstGeom prst="downArrow">
            <a:avLst>
              <a:gd name="adj1" fmla="val 50000"/>
              <a:gd name="adj2" fmla="val 57851"/>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 name="Freccia in giù 33"/>
          <p:cNvSpPr/>
          <p:nvPr/>
        </p:nvSpPr>
        <p:spPr>
          <a:xfrm rot="16200000" flipH="1">
            <a:off x="5001506" y="3512229"/>
            <a:ext cx="310473" cy="493984"/>
          </a:xfrm>
          <a:prstGeom prst="downArrow">
            <a:avLst>
              <a:gd name="adj1" fmla="val 50000"/>
              <a:gd name="adj2" fmla="val 57851"/>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Freccia in giù 33"/>
          <p:cNvSpPr/>
          <p:nvPr/>
        </p:nvSpPr>
        <p:spPr>
          <a:xfrm rot="16200000" flipH="1">
            <a:off x="6793267" y="3512232"/>
            <a:ext cx="310473" cy="493984"/>
          </a:xfrm>
          <a:prstGeom prst="downArrow">
            <a:avLst>
              <a:gd name="adj1" fmla="val 50000"/>
              <a:gd name="adj2" fmla="val 57851"/>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 name="Freccia in giù 33"/>
          <p:cNvSpPr/>
          <p:nvPr/>
        </p:nvSpPr>
        <p:spPr>
          <a:xfrm rot="16200000" flipH="1">
            <a:off x="8616664" y="3494283"/>
            <a:ext cx="310473" cy="493984"/>
          </a:xfrm>
          <a:prstGeom prst="downArrow">
            <a:avLst>
              <a:gd name="adj1" fmla="val 50000"/>
              <a:gd name="adj2" fmla="val 57851"/>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 name="Freccia in giù 33"/>
          <p:cNvSpPr/>
          <p:nvPr/>
        </p:nvSpPr>
        <p:spPr>
          <a:xfrm rot="16200000" flipH="1">
            <a:off x="10397976" y="3491456"/>
            <a:ext cx="310473" cy="493984"/>
          </a:xfrm>
          <a:prstGeom prst="downArrow">
            <a:avLst>
              <a:gd name="adj1" fmla="val 50000"/>
              <a:gd name="adj2" fmla="val 57851"/>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92480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501648"/>
            <a:ext cx="10263893" cy="782357"/>
          </a:xfrm>
        </p:spPr>
        <p:txBody>
          <a:bodyPr/>
          <a:lstStyle/>
          <a:p>
            <a:r>
              <a:rPr lang="en-IE" dirty="0" smtClean="0"/>
              <a:t>Conformity Assessment Procedures - Modules</a:t>
            </a:r>
            <a:endParaRPr lang="en-GB" dirty="0"/>
          </a:p>
        </p:txBody>
      </p:sp>
      <p:sp>
        <p:nvSpPr>
          <p:cNvPr id="26" name="Slide Number Placeholder 3"/>
          <p:cNvSpPr txBox="1">
            <a:spLocks/>
          </p:cNvSpPr>
          <p:nvPr/>
        </p:nvSpPr>
        <p:spPr>
          <a:xfrm>
            <a:off x="8737600" y="6093885"/>
            <a:ext cx="2844800" cy="4762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380A90-14C4-4A1F-8729-A78770804D3B}" type="slidenum">
              <a:rPr lang="en-GB" altLang="fr-FR" smtClean="0"/>
              <a:pPr>
                <a:defRPr/>
              </a:pPr>
              <a:t>55</a:t>
            </a:fld>
            <a:endParaRPr lang="en-GB" altLang="fr-FR"/>
          </a:p>
        </p:txBody>
      </p:sp>
      <p:sp>
        <p:nvSpPr>
          <p:cNvPr id="27" name="Elaborazione 5"/>
          <p:cNvSpPr/>
          <p:nvPr/>
        </p:nvSpPr>
        <p:spPr>
          <a:xfrm>
            <a:off x="1970482" y="1892829"/>
            <a:ext cx="7520540" cy="4613736"/>
          </a:xfrm>
          <a:prstGeom prst="flowChartProcess">
            <a:avLst/>
          </a:prstGeom>
          <a:solidFill>
            <a:schemeClr val="tx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cxnSp>
        <p:nvCxnSpPr>
          <p:cNvPr id="28" name="Connettore 1 7"/>
          <p:cNvCxnSpPr/>
          <p:nvPr/>
        </p:nvCxnSpPr>
        <p:spPr>
          <a:xfrm>
            <a:off x="5730751" y="1892829"/>
            <a:ext cx="0" cy="461373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CasellaDiTesto 8"/>
          <p:cNvSpPr txBox="1"/>
          <p:nvPr/>
        </p:nvSpPr>
        <p:spPr>
          <a:xfrm>
            <a:off x="2145723" y="1910240"/>
            <a:ext cx="3077028" cy="379656"/>
          </a:xfrm>
          <a:prstGeom prst="rect">
            <a:avLst/>
          </a:prstGeom>
          <a:noFill/>
        </p:spPr>
        <p:txBody>
          <a:bodyPr wrap="square" rtlCol="0">
            <a:spAutoFit/>
          </a:bodyPr>
          <a:lstStyle/>
          <a:p>
            <a:pPr algn="ctr"/>
            <a:r>
              <a:rPr lang="it-IT" sz="1867" b="1" dirty="0">
                <a:solidFill>
                  <a:schemeClr val="bg1"/>
                </a:solidFill>
                <a:latin typeface="Arial" pitchFamily="34" charset="0"/>
                <a:cs typeface="Arial" pitchFamily="34" charset="0"/>
              </a:rPr>
              <a:t>DESIGN</a:t>
            </a:r>
          </a:p>
        </p:txBody>
      </p:sp>
      <p:sp>
        <p:nvSpPr>
          <p:cNvPr id="30" name="CasellaDiTesto 9"/>
          <p:cNvSpPr txBox="1"/>
          <p:nvPr/>
        </p:nvSpPr>
        <p:spPr>
          <a:xfrm>
            <a:off x="6093707" y="1910235"/>
            <a:ext cx="3077028" cy="379656"/>
          </a:xfrm>
          <a:prstGeom prst="rect">
            <a:avLst/>
          </a:prstGeom>
          <a:noFill/>
        </p:spPr>
        <p:txBody>
          <a:bodyPr wrap="square" rtlCol="0">
            <a:spAutoFit/>
          </a:bodyPr>
          <a:lstStyle/>
          <a:p>
            <a:pPr algn="ctr"/>
            <a:r>
              <a:rPr lang="it-IT" sz="1867" b="1" dirty="0">
                <a:solidFill>
                  <a:schemeClr val="bg1"/>
                </a:solidFill>
                <a:latin typeface="Arial" pitchFamily="34" charset="0"/>
                <a:cs typeface="Arial" pitchFamily="34" charset="0"/>
              </a:rPr>
              <a:t>MANUFACTURING</a:t>
            </a:r>
          </a:p>
        </p:txBody>
      </p:sp>
      <p:sp>
        <p:nvSpPr>
          <p:cNvPr id="31" name="Rettangolo 1"/>
          <p:cNvSpPr/>
          <p:nvPr/>
        </p:nvSpPr>
        <p:spPr>
          <a:xfrm>
            <a:off x="3028188" y="2508841"/>
            <a:ext cx="5364480" cy="551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MODULE A</a:t>
            </a:r>
          </a:p>
        </p:txBody>
      </p:sp>
      <p:sp>
        <p:nvSpPr>
          <p:cNvPr id="32" name="Rettangolo 15"/>
          <p:cNvSpPr/>
          <p:nvPr/>
        </p:nvSpPr>
        <p:spPr>
          <a:xfrm>
            <a:off x="3028188" y="5638121"/>
            <a:ext cx="5364480" cy="551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MODULE H</a:t>
            </a:r>
          </a:p>
        </p:txBody>
      </p:sp>
      <p:sp>
        <p:nvSpPr>
          <p:cNvPr id="33" name="Rettangolo 16"/>
          <p:cNvSpPr/>
          <p:nvPr/>
        </p:nvSpPr>
        <p:spPr>
          <a:xfrm>
            <a:off x="3028188" y="4970777"/>
            <a:ext cx="5364480" cy="551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MODULE G</a:t>
            </a:r>
          </a:p>
        </p:txBody>
      </p:sp>
      <p:sp>
        <p:nvSpPr>
          <p:cNvPr id="34" name="Rettangolo 20"/>
          <p:cNvSpPr/>
          <p:nvPr/>
        </p:nvSpPr>
        <p:spPr>
          <a:xfrm>
            <a:off x="6361742" y="3171303"/>
            <a:ext cx="2030927" cy="344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MODULE C</a:t>
            </a:r>
          </a:p>
        </p:txBody>
      </p:sp>
      <p:sp>
        <p:nvSpPr>
          <p:cNvPr id="35" name="Rettangolo 21"/>
          <p:cNvSpPr/>
          <p:nvPr/>
        </p:nvSpPr>
        <p:spPr>
          <a:xfrm>
            <a:off x="6361741" y="3629629"/>
            <a:ext cx="2030927" cy="344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MODULE D</a:t>
            </a:r>
          </a:p>
        </p:txBody>
      </p:sp>
      <p:sp>
        <p:nvSpPr>
          <p:cNvPr id="36" name="Rettangolo 22"/>
          <p:cNvSpPr/>
          <p:nvPr/>
        </p:nvSpPr>
        <p:spPr>
          <a:xfrm>
            <a:off x="6361741" y="4073247"/>
            <a:ext cx="2030927" cy="344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MODULE E</a:t>
            </a:r>
          </a:p>
        </p:txBody>
      </p:sp>
      <p:sp>
        <p:nvSpPr>
          <p:cNvPr id="37" name="Rettangolo 23"/>
          <p:cNvSpPr/>
          <p:nvPr/>
        </p:nvSpPr>
        <p:spPr>
          <a:xfrm>
            <a:off x="6361739" y="4529701"/>
            <a:ext cx="2030927" cy="344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MODULE F</a:t>
            </a:r>
          </a:p>
        </p:txBody>
      </p:sp>
      <p:sp>
        <p:nvSpPr>
          <p:cNvPr id="38" name="Rettangolo 24"/>
          <p:cNvSpPr/>
          <p:nvPr/>
        </p:nvSpPr>
        <p:spPr>
          <a:xfrm>
            <a:off x="3028189" y="3897003"/>
            <a:ext cx="2030927" cy="344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MODULE B</a:t>
            </a:r>
          </a:p>
        </p:txBody>
      </p:sp>
      <p:cxnSp>
        <p:nvCxnSpPr>
          <p:cNvPr id="39" name="Connettore 2 26"/>
          <p:cNvCxnSpPr/>
          <p:nvPr/>
        </p:nvCxnSpPr>
        <p:spPr>
          <a:xfrm>
            <a:off x="5831609" y="3334719"/>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27"/>
          <p:cNvCxnSpPr/>
          <p:nvPr/>
        </p:nvCxnSpPr>
        <p:spPr>
          <a:xfrm>
            <a:off x="5831609" y="3801821"/>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28"/>
          <p:cNvCxnSpPr/>
          <p:nvPr/>
        </p:nvCxnSpPr>
        <p:spPr>
          <a:xfrm>
            <a:off x="5831609" y="4240364"/>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29"/>
          <p:cNvCxnSpPr/>
          <p:nvPr/>
        </p:nvCxnSpPr>
        <p:spPr>
          <a:xfrm>
            <a:off x="5831609" y="4697671"/>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ttore 1 31"/>
          <p:cNvCxnSpPr/>
          <p:nvPr/>
        </p:nvCxnSpPr>
        <p:spPr>
          <a:xfrm>
            <a:off x="8481315" y="2784764"/>
            <a:ext cx="58158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Connettore 2 33"/>
          <p:cNvCxnSpPr/>
          <p:nvPr/>
        </p:nvCxnSpPr>
        <p:spPr>
          <a:xfrm>
            <a:off x="8567449" y="3331771"/>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34"/>
          <p:cNvCxnSpPr/>
          <p:nvPr/>
        </p:nvCxnSpPr>
        <p:spPr>
          <a:xfrm>
            <a:off x="8567449" y="3798873"/>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35"/>
          <p:cNvCxnSpPr/>
          <p:nvPr/>
        </p:nvCxnSpPr>
        <p:spPr>
          <a:xfrm>
            <a:off x="8567449" y="4237416"/>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36"/>
          <p:cNvCxnSpPr/>
          <p:nvPr/>
        </p:nvCxnSpPr>
        <p:spPr>
          <a:xfrm>
            <a:off x="8567449" y="4694723"/>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37"/>
          <p:cNvCxnSpPr/>
          <p:nvPr/>
        </p:nvCxnSpPr>
        <p:spPr>
          <a:xfrm>
            <a:off x="8567449" y="5245424"/>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ttore 1 38"/>
          <p:cNvCxnSpPr/>
          <p:nvPr/>
        </p:nvCxnSpPr>
        <p:spPr>
          <a:xfrm>
            <a:off x="8481315" y="5927001"/>
            <a:ext cx="58158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Connettore 1 39"/>
          <p:cNvCxnSpPr/>
          <p:nvPr/>
        </p:nvCxnSpPr>
        <p:spPr>
          <a:xfrm flipV="1">
            <a:off x="9062899" y="2784764"/>
            <a:ext cx="0" cy="314223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Connettore 1 43"/>
          <p:cNvCxnSpPr/>
          <p:nvPr/>
        </p:nvCxnSpPr>
        <p:spPr>
          <a:xfrm flipV="1">
            <a:off x="2433859" y="2787706"/>
            <a:ext cx="0" cy="314223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Connettore 2 44"/>
          <p:cNvCxnSpPr/>
          <p:nvPr/>
        </p:nvCxnSpPr>
        <p:spPr>
          <a:xfrm>
            <a:off x="2430209" y="2784017"/>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ttore 2 45"/>
          <p:cNvCxnSpPr/>
          <p:nvPr/>
        </p:nvCxnSpPr>
        <p:spPr>
          <a:xfrm>
            <a:off x="2433165" y="4053285"/>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ttore 2 46"/>
          <p:cNvCxnSpPr/>
          <p:nvPr/>
        </p:nvCxnSpPr>
        <p:spPr>
          <a:xfrm>
            <a:off x="2430231" y="5240087"/>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47"/>
          <p:cNvCxnSpPr/>
          <p:nvPr/>
        </p:nvCxnSpPr>
        <p:spPr>
          <a:xfrm>
            <a:off x="2433175" y="5920355"/>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48"/>
          <p:cNvCxnSpPr/>
          <p:nvPr/>
        </p:nvCxnSpPr>
        <p:spPr>
          <a:xfrm rot="5400000">
            <a:off x="8817791" y="4176971"/>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49"/>
          <p:cNvCxnSpPr/>
          <p:nvPr/>
        </p:nvCxnSpPr>
        <p:spPr>
          <a:xfrm rot="16200000" flipV="1">
            <a:off x="8820737" y="4751228"/>
            <a:ext cx="48885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0"/>
          <p:cNvCxnSpPr/>
          <p:nvPr/>
        </p:nvCxnSpPr>
        <p:spPr>
          <a:xfrm flipV="1">
            <a:off x="9065168" y="4464173"/>
            <a:ext cx="424033" cy="25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ttore 1 53"/>
          <p:cNvCxnSpPr/>
          <p:nvPr/>
        </p:nvCxnSpPr>
        <p:spPr>
          <a:xfrm flipV="1">
            <a:off x="1970482" y="4141362"/>
            <a:ext cx="463380" cy="35252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Connettore 1 55"/>
          <p:cNvCxnSpPr/>
          <p:nvPr/>
        </p:nvCxnSpPr>
        <p:spPr>
          <a:xfrm flipH="1" flipV="1">
            <a:off x="1967542" y="4491809"/>
            <a:ext cx="463380" cy="35252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Rettangolo 56"/>
          <p:cNvSpPr/>
          <p:nvPr/>
        </p:nvSpPr>
        <p:spPr>
          <a:xfrm>
            <a:off x="21928" y="4262459"/>
            <a:ext cx="1846787" cy="4564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67" dirty="0">
                <a:solidFill>
                  <a:schemeClr val="tx1"/>
                </a:solidFill>
                <a:latin typeface="Arial" panose="020B0604020202020204" pitchFamily="34" charset="0"/>
                <a:cs typeface="Arial" panose="020B0604020202020204" pitchFamily="34" charset="0"/>
              </a:rPr>
              <a:t>MANUFACTURER</a:t>
            </a:r>
          </a:p>
        </p:txBody>
      </p:sp>
      <p:pic>
        <p:nvPicPr>
          <p:cNvPr id="62" name="Picture 6" descr="http://upload.wikimedia.org/wikipedia/commons/thumb/6/66/Conformit%C3%A9_Europ%C3%A9enne_%28logo%29.svg/220px-Conformit%C3%A9_Europ%C3%A9enne_%28logo%29.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367" y="4051862"/>
            <a:ext cx="1260459" cy="893780"/>
          </a:xfrm>
          <a:prstGeom prst="rect">
            <a:avLst/>
          </a:prstGeom>
          <a:noFill/>
          <a:extLst>
            <a:ext uri="{909E8E84-426E-40DD-AFC4-6F175D3DCCD1}">
              <a14:hiddenFill xmlns:a14="http://schemas.microsoft.com/office/drawing/2010/main">
                <a:solidFill>
                  <a:srgbClr val="FFFFFF"/>
                </a:solidFill>
              </a14:hiddenFill>
            </a:ext>
          </a:extLst>
        </p:spPr>
      </p:pic>
      <p:sp>
        <p:nvSpPr>
          <p:cNvPr id="64" name="Content Placeholder 2"/>
          <p:cNvSpPr txBox="1">
            <a:spLocks/>
          </p:cNvSpPr>
          <p:nvPr/>
        </p:nvSpPr>
        <p:spPr bwMode="auto">
          <a:xfrm>
            <a:off x="9426911" y="1832563"/>
            <a:ext cx="2813772" cy="159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IE" sz="1600" dirty="0"/>
              <a:t>Procedures to be used when performing conformity assessment in respect of particular products as set out in DECISION No 768/2008/EC</a:t>
            </a:r>
            <a:endParaRPr lang="en-GB" sz="1600" kern="0" dirty="0"/>
          </a:p>
        </p:txBody>
      </p:sp>
    </p:spTree>
    <p:extLst>
      <p:ext uri="{BB962C8B-B14F-4D97-AF65-F5344CB8AC3E}">
        <p14:creationId xmlns:p14="http://schemas.microsoft.com/office/powerpoint/2010/main" val="2933406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Conformity Assessment Procedures MDR/IVDR</a:t>
            </a:r>
            <a:endParaRPr lang="en-GB" dirty="0"/>
          </a:p>
        </p:txBody>
      </p:sp>
      <p:sp>
        <p:nvSpPr>
          <p:cNvPr id="63" name="Slide Number Placeholder 3"/>
          <p:cNvSpPr txBox="1">
            <a:spLocks/>
          </p:cNvSpPr>
          <p:nvPr/>
        </p:nvSpPr>
        <p:spPr>
          <a:xfrm>
            <a:off x="8534304" y="6093885"/>
            <a:ext cx="3048097" cy="4762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380A90-14C4-4A1F-8729-A78770804D3B}" type="slidenum">
              <a:rPr lang="en-GB" altLang="fr-FR" smtClean="0"/>
              <a:pPr>
                <a:defRPr/>
              </a:pPr>
              <a:t>56</a:t>
            </a:fld>
            <a:endParaRPr lang="en-GB" altLang="fr-FR"/>
          </a:p>
        </p:txBody>
      </p:sp>
      <p:graphicFrame>
        <p:nvGraphicFramePr>
          <p:cNvPr id="65" name="Diagramma 2"/>
          <p:cNvGraphicFramePr/>
          <p:nvPr>
            <p:extLst/>
          </p:nvPr>
        </p:nvGraphicFramePr>
        <p:xfrm>
          <a:off x="623392" y="2285819"/>
          <a:ext cx="8637093" cy="533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6" name="Diagramma 3"/>
          <p:cNvGraphicFramePr/>
          <p:nvPr>
            <p:extLst/>
          </p:nvPr>
        </p:nvGraphicFramePr>
        <p:xfrm>
          <a:off x="623392" y="3098635"/>
          <a:ext cx="8637093" cy="5337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7" name="Diagramma 4"/>
          <p:cNvGraphicFramePr/>
          <p:nvPr>
            <p:extLst/>
          </p:nvPr>
        </p:nvGraphicFramePr>
        <p:xfrm>
          <a:off x="623392" y="3940480"/>
          <a:ext cx="8637093" cy="5337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8" name="Diagramma 5"/>
          <p:cNvGraphicFramePr/>
          <p:nvPr>
            <p:extLst/>
          </p:nvPr>
        </p:nvGraphicFramePr>
        <p:xfrm>
          <a:off x="623392" y="4796840"/>
          <a:ext cx="8637093" cy="53373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69" name="Diagramma 7"/>
          <p:cNvGraphicFramePr/>
          <p:nvPr>
            <p:extLst>
              <p:ext uri="{D42A27DB-BD31-4B8C-83A1-F6EECF244321}">
                <p14:modId xmlns:p14="http://schemas.microsoft.com/office/powerpoint/2010/main" val="381136307"/>
              </p:ext>
            </p:extLst>
          </p:nvPr>
        </p:nvGraphicFramePr>
        <p:xfrm>
          <a:off x="623392" y="5583560"/>
          <a:ext cx="8637093" cy="53373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70" name="Content Placeholder 2"/>
          <p:cNvSpPr txBox="1">
            <a:spLocks/>
          </p:cNvSpPr>
          <p:nvPr/>
        </p:nvSpPr>
        <p:spPr bwMode="auto">
          <a:xfrm>
            <a:off x="9264352" y="1736552"/>
            <a:ext cx="2927647" cy="159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IE" sz="1600" dirty="0"/>
              <a:t>Match between modules set out in DECISION No 768/2008/EC and Annexes of the </a:t>
            </a:r>
            <a:r>
              <a:rPr lang="en-IE" sz="1600" dirty="0" smtClean="0"/>
              <a:t>MDR*</a:t>
            </a:r>
          </a:p>
          <a:p>
            <a:pPr marL="0" indent="0" algn="ctr">
              <a:buNone/>
            </a:pPr>
            <a:endParaRPr lang="en-IE" sz="1600" kern="0" dirty="0"/>
          </a:p>
          <a:p>
            <a:pPr marL="0" indent="0">
              <a:buNone/>
            </a:pPr>
            <a:r>
              <a:rPr lang="en-IE" sz="1400" kern="0" dirty="0" smtClean="0"/>
              <a:t>* Analogous procedures are established in the IVDR, not mentioned for easy of reference</a:t>
            </a:r>
            <a:endParaRPr lang="en-GB" sz="1400" kern="0" dirty="0"/>
          </a:p>
        </p:txBody>
      </p:sp>
    </p:spTree>
    <p:extLst>
      <p:ext uri="{BB962C8B-B14F-4D97-AF65-F5344CB8AC3E}">
        <p14:creationId xmlns:p14="http://schemas.microsoft.com/office/powerpoint/2010/main" val="2793228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Applicability per device class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16333383"/>
              </p:ext>
            </p:extLst>
          </p:nvPr>
        </p:nvGraphicFramePr>
        <p:xfrm>
          <a:off x="1114531" y="1531275"/>
          <a:ext cx="8208914" cy="5314820"/>
        </p:xfrm>
        <a:graphic>
          <a:graphicData uri="http://schemas.openxmlformats.org/drawingml/2006/table">
            <a:tbl>
              <a:tblPr firstRow="1" bandRow="1">
                <a:tableStyleId>{85BE263C-DBD7-4A20-BB59-AAB30ACAA65A}</a:tableStyleId>
              </a:tblPr>
              <a:tblGrid>
                <a:gridCol w="151217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tblGrid>
              <a:tr h="1080964">
                <a:tc>
                  <a:txBody>
                    <a:bodyPr/>
                    <a:lstStyle/>
                    <a:p>
                      <a:endParaRPr lang="en-GB" sz="1100" b="0" dirty="0"/>
                    </a:p>
                  </a:txBody>
                  <a:tcPr/>
                </a:tc>
                <a:tc>
                  <a:txBody>
                    <a:bodyPr/>
                    <a:lstStyle/>
                    <a:p>
                      <a:r>
                        <a:rPr lang="en-GB" sz="1050" b="0" dirty="0" smtClean="0"/>
                        <a:t>Annex I: general </a:t>
                      </a:r>
                    </a:p>
                    <a:p>
                      <a:r>
                        <a:rPr lang="en-GB" sz="1050" b="0" dirty="0" smtClean="0"/>
                        <a:t>safety &amp; performance</a:t>
                      </a:r>
                      <a:r>
                        <a:rPr lang="en-GB" sz="1050" b="0" baseline="0" dirty="0" smtClean="0"/>
                        <a:t> requirements</a:t>
                      </a:r>
                      <a:endParaRPr lang="en-GB" sz="1050" b="0" dirty="0"/>
                    </a:p>
                  </a:txBody>
                  <a:tcPr/>
                </a:tc>
                <a:tc>
                  <a:txBody>
                    <a:bodyPr/>
                    <a:lstStyle/>
                    <a:p>
                      <a:r>
                        <a:rPr lang="en-GB" sz="1100" b="0" dirty="0" smtClean="0"/>
                        <a:t>Annex II &amp; III:</a:t>
                      </a:r>
                      <a:r>
                        <a:rPr lang="en-GB" sz="1100" b="0" baseline="0" dirty="0" smtClean="0"/>
                        <a:t> </a:t>
                      </a:r>
                    </a:p>
                    <a:p>
                      <a:r>
                        <a:rPr lang="en-GB" sz="1100" b="0" dirty="0" smtClean="0"/>
                        <a:t>technical documentation and documentation on PMS</a:t>
                      </a:r>
                      <a:endParaRPr lang="en-GB" sz="1100" b="0" dirty="0"/>
                    </a:p>
                  </a:txBody>
                  <a:tcPr/>
                </a:tc>
                <a:tc>
                  <a:txBody>
                    <a:bodyPr/>
                    <a:lstStyle/>
                    <a:p>
                      <a:r>
                        <a:rPr lang="en-GB" sz="1100" b="0" dirty="0" smtClean="0"/>
                        <a:t>Annex IX: quality management system and assessment</a:t>
                      </a:r>
                      <a:r>
                        <a:rPr lang="en-GB" sz="1100" b="0" baseline="0" dirty="0" smtClean="0"/>
                        <a:t> of </a:t>
                      </a:r>
                      <a:r>
                        <a:rPr lang="en-GB" sz="1100" b="0" dirty="0" smtClean="0"/>
                        <a:t>technical</a:t>
                      </a:r>
                      <a:r>
                        <a:rPr lang="en-GB" sz="1100" b="0" baseline="0" dirty="0" smtClean="0"/>
                        <a:t> documentation</a:t>
                      </a:r>
                      <a:endParaRPr lang="en-GB" sz="1100" b="0" dirty="0"/>
                    </a:p>
                  </a:txBody>
                  <a:tcPr/>
                </a:tc>
                <a:tc>
                  <a:txBody>
                    <a:bodyPr/>
                    <a:lstStyle/>
                    <a:p>
                      <a:r>
                        <a:rPr lang="en-GB" sz="1100" b="0" dirty="0" smtClean="0"/>
                        <a:t>Annex X:</a:t>
                      </a:r>
                    </a:p>
                    <a:p>
                      <a:r>
                        <a:rPr lang="en-GB" sz="1100" b="0" dirty="0" smtClean="0"/>
                        <a:t>type examination</a:t>
                      </a:r>
                      <a:endParaRPr lang="en-GB" sz="1100" b="0" dirty="0"/>
                    </a:p>
                  </a:txBody>
                  <a:tcPr/>
                </a:tc>
                <a:tc>
                  <a:txBody>
                    <a:bodyPr/>
                    <a:lstStyle/>
                    <a:p>
                      <a:r>
                        <a:rPr lang="en-GB" sz="1100" b="0" dirty="0" smtClean="0"/>
                        <a:t>Annex XI: product conformity</a:t>
                      </a:r>
                      <a:r>
                        <a:rPr lang="en-GB" sz="1100" b="0" baseline="0" dirty="0" smtClean="0"/>
                        <a:t> verification</a:t>
                      </a:r>
                      <a:endParaRPr lang="en-GB" sz="1100" b="0" dirty="0"/>
                    </a:p>
                  </a:txBody>
                  <a:tcPr/>
                </a:tc>
                <a:tc>
                  <a:txBody>
                    <a:bodyPr/>
                    <a:lstStyle/>
                    <a:p>
                      <a:r>
                        <a:rPr lang="en-GB" sz="1100" b="0" dirty="0" smtClean="0"/>
                        <a:t>Annex XIII:</a:t>
                      </a:r>
                    </a:p>
                    <a:p>
                      <a:r>
                        <a:rPr lang="en-GB" sz="1100" b="0" dirty="0" smtClean="0"/>
                        <a:t>Custom-made devices</a:t>
                      </a:r>
                      <a:endParaRPr lang="en-GB" sz="1100" b="0" dirty="0"/>
                    </a:p>
                  </a:txBody>
                  <a:tcPr/>
                </a:tc>
                <a:extLst>
                  <a:ext uri="{0D108BD9-81ED-4DB2-BD59-A6C34878D82A}">
                    <a16:rowId xmlns:a16="http://schemas.microsoft.com/office/drawing/2014/main" val="10000"/>
                  </a:ext>
                </a:extLst>
              </a:tr>
              <a:tr h="691108">
                <a:tc>
                  <a:txBody>
                    <a:bodyPr/>
                    <a:lstStyle/>
                    <a:p>
                      <a:r>
                        <a:rPr lang="en-GB" sz="1100" b="0" dirty="0" smtClean="0"/>
                        <a:t>Class I</a:t>
                      </a:r>
                    </a:p>
                    <a:p>
                      <a:endParaRPr lang="en-GB" sz="1100" b="0" dirty="0"/>
                    </a:p>
                  </a:txBody>
                  <a:tcPr/>
                </a:tc>
                <a:tc>
                  <a:txBody>
                    <a:bodyPr/>
                    <a:lstStyle/>
                    <a:p>
                      <a:endParaRPr lang="en-GB" sz="1100" b="0" dirty="0"/>
                    </a:p>
                  </a:txBody>
                  <a:tcPr/>
                </a:tc>
                <a:tc>
                  <a:txBody>
                    <a:bodyPr/>
                    <a:lstStyle/>
                    <a:p>
                      <a:endParaRPr lang="en-GB" sz="1100" b="0"/>
                    </a:p>
                  </a:txBody>
                  <a:tcPr/>
                </a:tc>
                <a:tc>
                  <a:txBody>
                    <a:bodyPr/>
                    <a:lstStyle/>
                    <a:p>
                      <a:endParaRPr lang="en-GB" sz="1100" b="0" dirty="0" smtClean="0"/>
                    </a:p>
                  </a:txBody>
                  <a:tcPr/>
                </a:tc>
                <a:tc>
                  <a:txBody>
                    <a:bodyPr/>
                    <a:lstStyle/>
                    <a:p>
                      <a:endParaRPr lang="en-GB" sz="1100" b="0"/>
                    </a:p>
                  </a:txBody>
                  <a:tcPr/>
                </a:tc>
                <a:tc>
                  <a:txBody>
                    <a:bodyPr/>
                    <a:lstStyle/>
                    <a:p>
                      <a:endParaRPr lang="en-GB" sz="1100" b="0"/>
                    </a:p>
                  </a:txBody>
                  <a:tcPr/>
                </a:tc>
                <a:tc>
                  <a:txBody>
                    <a:bodyPr/>
                    <a:lstStyle/>
                    <a:p>
                      <a:endParaRPr lang="en-GB" sz="1100" b="0"/>
                    </a:p>
                  </a:txBody>
                  <a:tcPr/>
                </a:tc>
                <a:extLst>
                  <a:ext uri="{0D108BD9-81ED-4DB2-BD59-A6C34878D82A}">
                    <a16:rowId xmlns:a16="http://schemas.microsoft.com/office/drawing/2014/main" val="10001"/>
                  </a:ext>
                </a:extLst>
              </a:tr>
              <a:tr h="691108">
                <a:tc>
                  <a:txBody>
                    <a:bodyPr/>
                    <a:lstStyle/>
                    <a:p>
                      <a:r>
                        <a:rPr lang="en-GB" sz="1100" b="0" kern="1200" dirty="0" smtClean="0">
                          <a:solidFill>
                            <a:schemeClr val="dk1"/>
                          </a:solidFill>
                          <a:latin typeface="+mn-lt"/>
                          <a:ea typeface="+mn-ea"/>
                          <a:cs typeface="+mn-cs"/>
                        </a:rPr>
                        <a:t>Class I sterile, measuring, reusable</a:t>
                      </a:r>
                      <a:r>
                        <a:rPr lang="en-GB" sz="1100" b="0" kern="1200" baseline="0" dirty="0" smtClean="0">
                          <a:solidFill>
                            <a:schemeClr val="dk1"/>
                          </a:solidFill>
                          <a:latin typeface="+mn-lt"/>
                          <a:ea typeface="+mn-ea"/>
                          <a:cs typeface="+mn-cs"/>
                        </a:rPr>
                        <a:t> surgical instruments</a:t>
                      </a:r>
                      <a:endParaRPr lang="en-GB" sz="1100" b="0" kern="1200" dirty="0">
                        <a:solidFill>
                          <a:schemeClr val="dk1"/>
                        </a:solidFill>
                        <a:latin typeface="+mn-lt"/>
                        <a:ea typeface="+mn-ea"/>
                        <a:cs typeface="+mn-cs"/>
                      </a:endParaRPr>
                    </a:p>
                  </a:txBody>
                  <a:tcPr/>
                </a:tc>
                <a:tc>
                  <a:txBody>
                    <a:bodyPr/>
                    <a:lstStyle/>
                    <a:p>
                      <a:endParaRPr lang="en-GB" sz="1100" b="0" dirty="0"/>
                    </a:p>
                  </a:txBody>
                  <a:tcPr/>
                </a:tc>
                <a:tc>
                  <a:txBody>
                    <a:bodyPr/>
                    <a:lstStyle/>
                    <a:p>
                      <a:endParaRPr lang="en-GB" sz="1100" b="0"/>
                    </a:p>
                  </a:txBody>
                  <a:tcPr/>
                </a:tc>
                <a:tc>
                  <a:txBody>
                    <a:bodyPr/>
                    <a:lstStyle/>
                    <a:p>
                      <a:endParaRPr lang="en-GB" sz="1100" b="0" dirty="0" smtClean="0"/>
                    </a:p>
                    <a:p>
                      <a:r>
                        <a:rPr lang="en-IE" sz="1100" b="0" dirty="0" smtClean="0"/>
                        <a:t>                         or</a:t>
                      </a:r>
                      <a:endParaRPr lang="en-GB" sz="1100" b="0" dirty="0" smtClean="0"/>
                    </a:p>
                    <a:p>
                      <a:endParaRPr lang="en-GB" sz="1100" b="0" dirty="0" smtClean="0"/>
                    </a:p>
                    <a:p>
                      <a:r>
                        <a:rPr lang="en-GB" sz="1100" b="0" dirty="0" smtClean="0"/>
                        <a:t>      Chapter</a:t>
                      </a:r>
                      <a:r>
                        <a:rPr lang="en-GB" sz="1100" b="0" baseline="0" dirty="0" smtClean="0"/>
                        <a:t> I &amp; III</a:t>
                      </a:r>
                      <a:endParaRPr lang="en-GB" sz="1100" b="0" dirty="0"/>
                    </a:p>
                  </a:txBody>
                  <a:tcPr/>
                </a:tc>
                <a:tc>
                  <a:txBody>
                    <a:bodyPr/>
                    <a:lstStyle/>
                    <a:p>
                      <a:endParaRPr lang="en-GB" sz="1100" b="0" dirty="0"/>
                    </a:p>
                  </a:txBody>
                  <a:tcPr/>
                </a:tc>
                <a:tc>
                  <a:txBody>
                    <a:bodyPr/>
                    <a:lstStyle/>
                    <a:p>
                      <a:endParaRPr lang="en-GB" sz="1100" b="0" dirty="0" smtClean="0"/>
                    </a:p>
                    <a:p>
                      <a:endParaRPr lang="en-GB" sz="1100" b="0" dirty="0" smtClean="0"/>
                    </a:p>
                    <a:p>
                      <a:endParaRPr lang="en-GB" sz="1100" b="0" dirty="0" smtClean="0"/>
                    </a:p>
                    <a:p>
                      <a:r>
                        <a:rPr lang="en-GB" sz="1100" b="0" dirty="0" smtClean="0"/>
                        <a:t>      part A</a:t>
                      </a:r>
                      <a:endParaRPr lang="en-GB" sz="1100" b="0" dirty="0"/>
                    </a:p>
                  </a:txBody>
                  <a:tcPr/>
                </a:tc>
                <a:tc>
                  <a:txBody>
                    <a:bodyPr/>
                    <a:lstStyle/>
                    <a:p>
                      <a:endParaRPr lang="en-GB" sz="1100" b="0"/>
                    </a:p>
                  </a:txBody>
                  <a:tcPr/>
                </a:tc>
                <a:extLst>
                  <a:ext uri="{0D108BD9-81ED-4DB2-BD59-A6C34878D82A}">
                    <a16:rowId xmlns:a16="http://schemas.microsoft.com/office/drawing/2014/main" val="10002"/>
                  </a:ext>
                </a:extLst>
              </a:tr>
              <a:tr h="691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smtClean="0"/>
                        <a:t>Class </a:t>
                      </a:r>
                      <a:r>
                        <a:rPr lang="en-GB" sz="1100" b="0" dirty="0" err="1" smtClean="0"/>
                        <a:t>IIa</a:t>
                      </a:r>
                      <a:r>
                        <a:rPr lang="en-GB" sz="1100" b="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dirty="0" smtClean="0"/>
                    </a:p>
                  </a:txBody>
                  <a:tcPr/>
                </a:tc>
                <a:tc>
                  <a:txBody>
                    <a:bodyPr/>
                    <a:lstStyle/>
                    <a:p>
                      <a:endParaRPr lang="en-GB" sz="1100" b="0"/>
                    </a:p>
                  </a:txBody>
                  <a:tcPr/>
                </a:tc>
                <a:tc>
                  <a:txBody>
                    <a:bodyPr/>
                    <a:lstStyle/>
                    <a:p>
                      <a:endParaRPr lang="en-GB" sz="1100" b="0" dirty="0"/>
                    </a:p>
                  </a:txBody>
                  <a:tcPr/>
                </a:tc>
                <a:tc>
                  <a:txBody>
                    <a:bodyPr/>
                    <a:lstStyle/>
                    <a:p>
                      <a:endParaRPr lang="en-GB" sz="1100" b="0" dirty="0" smtClean="0"/>
                    </a:p>
                    <a:p>
                      <a:r>
                        <a:rPr lang="en-GB" sz="1100" b="0" baseline="0" dirty="0" smtClean="0"/>
                        <a:t>                         </a:t>
                      </a:r>
                      <a:r>
                        <a:rPr lang="en-GB" sz="1100" b="0" dirty="0" smtClean="0"/>
                        <a:t>or</a:t>
                      </a:r>
                    </a:p>
                    <a:p>
                      <a:r>
                        <a:rPr lang="en-GB" sz="1100" b="0" dirty="0" smtClean="0"/>
                        <a:t>      Chapter</a:t>
                      </a:r>
                      <a:r>
                        <a:rPr lang="en-GB" sz="1100" b="0" baseline="0" dirty="0" smtClean="0"/>
                        <a:t> I &amp; III</a:t>
                      </a:r>
                      <a:endParaRPr lang="en-GB" sz="1100" b="0" dirty="0"/>
                    </a:p>
                  </a:txBody>
                  <a:tcPr/>
                </a:tc>
                <a:tc>
                  <a:txBody>
                    <a:bodyPr/>
                    <a:lstStyle/>
                    <a:p>
                      <a:endParaRPr lang="en-GB" sz="1100" b="0" dirty="0" smtClean="0"/>
                    </a:p>
                    <a:p>
                      <a:endParaRPr lang="en-GB" sz="1100" b="0" dirty="0" smtClean="0"/>
                    </a:p>
                  </a:txBody>
                  <a:tcPr/>
                </a:tc>
                <a:tc>
                  <a:txBody>
                    <a:bodyPr/>
                    <a:lstStyle/>
                    <a:p>
                      <a:endParaRPr lang="en-GB" sz="1100" b="0" dirty="0" smtClean="0"/>
                    </a:p>
                    <a:p>
                      <a:endParaRPr lang="en-GB" sz="1100" b="0" dirty="0" smtClean="0"/>
                    </a:p>
                    <a:p>
                      <a:r>
                        <a:rPr lang="en-GB" sz="1100" b="0" dirty="0" smtClean="0"/>
                        <a:t>      part A</a:t>
                      </a:r>
                      <a:endParaRPr lang="en-GB" sz="1100" b="0" dirty="0"/>
                    </a:p>
                  </a:txBody>
                  <a:tcPr/>
                </a:tc>
                <a:tc>
                  <a:txBody>
                    <a:bodyPr/>
                    <a:lstStyle/>
                    <a:p>
                      <a:endParaRPr lang="en-GB" sz="1100" b="0" dirty="0"/>
                    </a:p>
                  </a:txBody>
                  <a:tcPr/>
                </a:tc>
                <a:extLst>
                  <a:ext uri="{0D108BD9-81ED-4DB2-BD59-A6C34878D82A}">
                    <a16:rowId xmlns:a16="http://schemas.microsoft.com/office/drawing/2014/main" val="10003"/>
                  </a:ext>
                </a:extLst>
              </a:tr>
              <a:tr h="691108">
                <a:tc>
                  <a:txBody>
                    <a:bodyPr/>
                    <a:lstStyle/>
                    <a:p>
                      <a:r>
                        <a:rPr lang="en-GB" sz="1100" b="0" dirty="0" smtClean="0"/>
                        <a:t>Class </a:t>
                      </a:r>
                      <a:r>
                        <a:rPr lang="en-GB" sz="1100" b="0" dirty="0" err="1" smtClean="0"/>
                        <a:t>IIb</a:t>
                      </a:r>
                      <a:endParaRPr lang="en-GB" sz="1100" b="0" dirty="0" smtClean="0"/>
                    </a:p>
                  </a:txBody>
                  <a:tcPr/>
                </a:tc>
                <a:tc>
                  <a:txBody>
                    <a:bodyPr/>
                    <a:lstStyle/>
                    <a:p>
                      <a:endParaRPr lang="en-GB" sz="1100" b="0"/>
                    </a:p>
                  </a:txBody>
                  <a:tcPr/>
                </a:tc>
                <a:tc>
                  <a:txBody>
                    <a:bodyPr/>
                    <a:lstStyle/>
                    <a:p>
                      <a:endParaRPr lang="en-GB" sz="1100" b="0" dirty="0"/>
                    </a:p>
                  </a:txBody>
                  <a:tcPr/>
                </a:tc>
                <a:tc>
                  <a:txBody>
                    <a:bodyPr/>
                    <a:lstStyle/>
                    <a:p>
                      <a:endParaRPr lang="en-GB" sz="1100" b="0" dirty="0" smtClean="0"/>
                    </a:p>
                    <a:p>
                      <a:r>
                        <a:rPr lang="en-GB" sz="1100" b="0" baseline="0" dirty="0" smtClean="0"/>
                        <a:t>                 </a:t>
                      </a:r>
                      <a:r>
                        <a:rPr lang="en-GB" sz="1100" b="0" dirty="0" smtClean="0"/>
                        <a:t>or</a:t>
                      </a:r>
                    </a:p>
                    <a:p>
                      <a:r>
                        <a:rPr lang="en-GB" sz="1100" b="0" dirty="0" smtClean="0"/>
                        <a:t>      Chapter</a:t>
                      </a:r>
                      <a:r>
                        <a:rPr lang="en-GB" sz="1100" b="0" baseline="0" dirty="0" smtClean="0"/>
                        <a:t> I &amp; III</a:t>
                      </a:r>
                      <a:endParaRPr lang="en-GB" sz="1100" b="0" dirty="0"/>
                    </a:p>
                  </a:txBody>
                  <a:tcPr/>
                </a:tc>
                <a:tc>
                  <a:txBody>
                    <a:bodyPr/>
                    <a:lstStyle/>
                    <a:p>
                      <a:endParaRPr lang="en-GB" sz="1100" b="0"/>
                    </a:p>
                  </a:txBody>
                  <a:tcPr/>
                </a:tc>
                <a:tc>
                  <a:txBody>
                    <a:bodyPr/>
                    <a:lstStyle/>
                    <a:p>
                      <a:r>
                        <a:rPr lang="en-IE" sz="1100" b="0" dirty="0" smtClean="0"/>
                        <a:t>                                                                                       </a:t>
                      </a:r>
                      <a:endParaRPr lang="en-GB" sz="1100" b="0" dirty="0"/>
                    </a:p>
                  </a:txBody>
                  <a:tcPr/>
                </a:tc>
                <a:tc>
                  <a:txBody>
                    <a:bodyPr/>
                    <a:lstStyle/>
                    <a:p>
                      <a:endParaRPr lang="en-GB" sz="1100" b="0"/>
                    </a:p>
                  </a:txBody>
                  <a:tcPr/>
                </a:tc>
                <a:extLst>
                  <a:ext uri="{0D108BD9-81ED-4DB2-BD59-A6C34878D82A}">
                    <a16:rowId xmlns:a16="http://schemas.microsoft.com/office/drawing/2014/main" val="10004"/>
                  </a:ext>
                </a:extLst>
              </a:tr>
              <a:tr h="691108">
                <a:tc>
                  <a:txBody>
                    <a:bodyPr/>
                    <a:lstStyle/>
                    <a:p>
                      <a:r>
                        <a:rPr lang="en-GB" sz="1100" b="0" dirty="0" smtClean="0"/>
                        <a:t>Class III</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dirty="0" smtClean="0"/>
                    </a:p>
                  </a:txBody>
                  <a:tcPr/>
                </a:tc>
                <a:tc>
                  <a:txBody>
                    <a:bodyPr/>
                    <a:lstStyle/>
                    <a:p>
                      <a:endParaRPr lang="en-GB" sz="1100" b="0"/>
                    </a:p>
                  </a:txBody>
                  <a:tcPr/>
                </a:tc>
                <a:tc>
                  <a:txBody>
                    <a:bodyPr/>
                    <a:lstStyle/>
                    <a:p>
                      <a:endParaRPr lang="en-GB" sz="1100" b="0"/>
                    </a:p>
                  </a:txBody>
                  <a:tcPr/>
                </a:tc>
                <a:tc>
                  <a:txBody>
                    <a:bodyPr/>
                    <a:lstStyle/>
                    <a:p>
                      <a:endParaRPr lang="en-GB" sz="1100" b="0" dirty="0" smtClean="0"/>
                    </a:p>
                    <a:p>
                      <a:r>
                        <a:rPr lang="en-GB" sz="1100" b="0" baseline="0" dirty="0" smtClean="0"/>
                        <a:t>                 </a:t>
                      </a:r>
                      <a:r>
                        <a:rPr lang="en-GB" sz="1100" b="0" dirty="0" smtClean="0"/>
                        <a:t>or</a:t>
                      </a:r>
                    </a:p>
                    <a:p>
                      <a:endParaRPr lang="en-GB" sz="1100" b="0" dirty="0"/>
                    </a:p>
                  </a:txBody>
                  <a:tcPr/>
                </a:tc>
                <a:tc>
                  <a:txBody>
                    <a:bodyPr/>
                    <a:lstStyle/>
                    <a:p>
                      <a:endParaRPr lang="en-GB" sz="1100" b="0" dirty="0"/>
                    </a:p>
                  </a:txBody>
                  <a:tcPr/>
                </a:tc>
                <a:tc>
                  <a:txBody>
                    <a:bodyPr/>
                    <a:lstStyle/>
                    <a:p>
                      <a:endParaRPr lang="en-GB" sz="1100" b="0" dirty="0"/>
                    </a:p>
                  </a:txBody>
                  <a:tcPr/>
                </a:tc>
                <a:tc>
                  <a:txBody>
                    <a:bodyPr/>
                    <a:lstStyle/>
                    <a:p>
                      <a:endParaRPr lang="en-GB" sz="1100" b="0" dirty="0"/>
                    </a:p>
                  </a:txBody>
                  <a:tcPr/>
                </a:tc>
                <a:extLst>
                  <a:ext uri="{0D108BD9-81ED-4DB2-BD59-A6C34878D82A}">
                    <a16:rowId xmlns:a16="http://schemas.microsoft.com/office/drawing/2014/main" val="10005"/>
                  </a:ext>
                </a:extLst>
              </a:tr>
              <a:tr h="691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smtClean="0"/>
                        <a:t>Custom-made</a:t>
                      </a:r>
                    </a:p>
                  </a:txBody>
                  <a:tcPr/>
                </a:tc>
                <a:tc>
                  <a:txBody>
                    <a:bodyPr/>
                    <a:lstStyle/>
                    <a:p>
                      <a:endParaRPr lang="en-GB" sz="1100" b="0" dirty="0"/>
                    </a:p>
                  </a:txBody>
                  <a:tcPr/>
                </a:tc>
                <a:tc>
                  <a:txBody>
                    <a:bodyPr/>
                    <a:lstStyle/>
                    <a:p>
                      <a:endParaRPr lang="en-GB" sz="1100" b="0" dirty="0"/>
                    </a:p>
                  </a:txBody>
                  <a:tcPr/>
                </a:tc>
                <a:tc>
                  <a:txBody>
                    <a:bodyPr/>
                    <a:lstStyle/>
                    <a:p>
                      <a:endParaRPr lang="en-GB" sz="1100" b="0" dirty="0"/>
                    </a:p>
                  </a:txBody>
                  <a:tcPr/>
                </a:tc>
                <a:tc>
                  <a:txBody>
                    <a:bodyPr/>
                    <a:lstStyle/>
                    <a:p>
                      <a:endParaRPr lang="en-GB" sz="1100" b="0" dirty="0"/>
                    </a:p>
                  </a:txBody>
                  <a:tcPr/>
                </a:tc>
                <a:tc>
                  <a:txBody>
                    <a:bodyPr/>
                    <a:lstStyle/>
                    <a:p>
                      <a:endParaRPr lang="en-GB" sz="1100" b="0" dirty="0"/>
                    </a:p>
                  </a:txBody>
                  <a:tcPr/>
                </a:tc>
                <a:tc>
                  <a:txBody>
                    <a:bodyPr/>
                    <a:lstStyle/>
                    <a:p>
                      <a:endParaRPr lang="en-GB" sz="1100" b="0" dirty="0"/>
                    </a:p>
                  </a:txBody>
                  <a:tcPr/>
                </a:tc>
                <a:extLst>
                  <a:ext uri="{0D108BD9-81ED-4DB2-BD59-A6C34878D82A}">
                    <a16:rowId xmlns:a16="http://schemas.microsoft.com/office/drawing/2014/main" val="10006"/>
                  </a:ext>
                </a:extLst>
              </a:tr>
            </a:tbl>
          </a:graphicData>
        </a:graphic>
      </p:graphicFrame>
      <p:sp>
        <p:nvSpPr>
          <p:cNvPr id="6" name="Oval 5"/>
          <p:cNvSpPr/>
          <p:nvPr/>
        </p:nvSpPr>
        <p:spPr bwMode="auto">
          <a:xfrm>
            <a:off x="2890715" y="2776254"/>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7" name="Oval 6"/>
          <p:cNvSpPr/>
          <p:nvPr/>
        </p:nvSpPr>
        <p:spPr bwMode="auto">
          <a:xfrm>
            <a:off x="2899099" y="3558008"/>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8" name="Oval 7"/>
          <p:cNvSpPr/>
          <p:nvPr/>
        </p:nvSpPr>
        <p:spPr bwMode="auto">
          <a:xfrm>
            <a:off x="2899099" y="4206080"/>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9" name="Oval 8"/>
          <p:cNvSpPr/>
          <p:nvPr/>
        </p:nvSpPr>
        <p:spPr bwMode="auto">
          <a:xfrm>
            <a:off x="2899099" y="4911644"/>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10" name="Oval 9"/>
          <p:cNvSpPr/>
          <p:nvPr/>
        </p:nvSpPr>
        <p:spPr bwMode="auto">
          <a:xfrm>
            <a:off x="2899658" y="5654351"/>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11" name="Oval 10"/>
          <p:cNvSpPr/>
          <p:nvPr/>
        </p:nvSpPr>
        <p:spPr bwMode="auto">
          <a:xfrm>
            <a:off x="4088039" y="2776254"/>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12" name="Oval 11"/>
          <p:cNvSpPr/>
          <p:nvPr/>
        </p:nvSpPr>
        <p:spPr bwMode="auto">
          <a:xfrm>
            <a:off x="4088039" y="3566392"/>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13" name="Oval 12"/>
          <p:cNvSpPr/>
          <p:nvPr/>
        </p:nvSpPr>
        <p:spPr bwMode="auto">
          <a:xfrm>
            <a:off x="4088039" y="4206678"/>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14" name="Oval 13"/>
          <p:cNvSpPr/>
          <p:nvPr/>
        </p:nvSpPr>
        <p:spPr bwMode="auto">
          <a:xfrm>
            <a:off x="4088039" y="4911644"/>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15" name="Oval 14"/>
          <p:cNvSpPr/>
          <p:nvPr/>
        </p:nvSpPr>
        <p:spPr bwMode="auto">
          <a:xfrm>
            <a:off x="4081212" y="5654351"/>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16" name="Oval 15"/>
          <p:cNvSpPr/>
          <p:nvPr/>
        </p:nvSpPr>
        <p:spPr bwMode="auto">
          <a:xfrm>
            <a:off x="5219280" y="4911644"/>
            <a:ext cx="288032" cy="288032"/>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17" name="Oval 16"/>
          <p:cNvSpPr/>
          <p:nvPr/>
        </p:nvSpPr>
        <p:spPr bwMode="auto">
          <a:xfrm>
            <a:off x="6572066" y="4882898"/>
            <a:ext cx="288032" cy="288032"/>
          </a:xfrm>
          <a:prstGeom prst="ellipse">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18" name="Oval 17"/>
          <p:cNvSpPr/>
          <p:nvPr/>
        </p:nvSpPr>
        <p:spPr bwMode="auto">
          <a:xfrm>
            <a:off x="7597677" y="4883117"/>
            <a:ext cx="288032" cy="288032"/>
          </a:xfrm>
          <a:prstGeom prst="ellipse">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cxnSp>
        <p:nvCxnSpPr>
          <p:cNvPr id="19" name="Straight Connector 18"/>
          <p:cNvCxnSpPr>
            <a:stCxn id="17" idx="6"/>
            <a:endCxn id="18" idx="2"/>
          </p:cNvCxnSpPr>
          <p:nvPr/>
        </p:nvCxnSpPr>
        <p:spPr bwMode="auto">
          <a:xfrm>
            <a:off x="6860099" y="5026915"/>
            <a:ext cx="737579" cy="219"/>
          </a:xfrm>
          <a:prstGeom prst="line">
            <a:avLst/>
          </a:prstGeom>
          <a:ln/>
          <a:extLst/>
        </p:spPr>
        <p:style>
          <a:lnRef idx="2">
            <a:schemeClr val="accent1"/>
          </a:lnRef>
          <a:fillRef idx="0">
            <a:schemeClr val="accent1"/>
          </a:fillRef>
          <a:effectRef idx="1">
            <a:schemeClr val="accent1"/>
          </a:effectRef>
          <a:fontRef idx="minor">
            <a:schemeClr val="tx1"/>
          </a:fontRef>
        </p:style>
      </p:cxnSp>
      <p:sp>
        <p:nvSpPr>
          <p:cNvPr id="20" name="Oval 19"/>
          <p:cNvSpPr/>
          <p:nvPr/>
        </p:nvSpPr>
        <p:spPr bwMode="auto">
          <a:xfrm>
            <a:off x="5218988" y="5654351"/>
            <a:ext cx="288032" cy="288032"/>
          </a:xfrm>
          <a:prstGeom prst="ellipse">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21" name="Oval 20"/>
          <p:cNvSpPr/>
          <p:nvPr/>
        </p:nvSpPr>
        <p:spPr bwMode="auto">
          <a:xfrm>
            <a:off x="6554567" y="5654351"/>
            <a:ext cx="288032" cy="288032"/>
          </a:xfrm>
          <a:prstGeom prst="ellipse">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22" name="Oval 21"/>
          <p:cNvSpPr/>
          <p:nvPr/>
        </p:nvSpPr>
        <p:spPr bwMode="auto">
          <a:xfrm>
            <a:off x="7580178" y="5654351"/>
            <a:ext cx="288032" cy="288032"/>
          </a:xfrm>
          <a:prstGeom prst="ellipse">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23" name="Oval 22"/>
          <p:cNvSpPr/>
          <p:nvPr/>
        </p:nvSpPr>
        <p:spPr bwMode="auto">
          <a:xfrm>
            <a:off x="5219280" y="4206080"/>
            <a:ext cx="288032" cy="288032"/>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24" name="Oval 23"/>
          <p:cNvSpPr/>
          <p:nvPr/>
        </p:nvSpPr>
        <p:spPr bwMode="auto">
          <a:xfrm>
            <a:off x="7597677" y="4216610"/>
            <a:ext cx="288032" cy="288032"/>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cxnSp>
        <p:nvCxnSpPr>
          <p:cNvPr id="25" name="Straight Connector 24"/>
          <p:cNvCxnSpPr/>
          <p:nvPr/>
        </p:nvCxnSpPr>
        <p:spPr bwMode="auto">
          <a:xfrm>
            <a:off x="6833364" y="5798368"/>
            <a:ext cx="737579" cy="219"/>
          </a:xfrm>
          <a:prstGeom prst="line">
            <a:avLst/>
          </a:prstGeom>
          <a:ln/>
          <a:extLst/>
        </p:spPr>
        <p:style>
          <a:lnRef idx="2">
            <a:schemeClr val="accent1"/>
          </a:lnRef>
          <a:fillRef idx="0">
            <a:schemeClr val="accent1"/>
          </a:fillRef>
          <a:effectRef idx="1">
            <a:schemeClr val="accent1"/>
          </a:effectRef>
          <a:fontRef idx="minor">
            <a:schemeClr val="tx1"/>
          </a:fontRef>
        </p:style>
      </p:cxnSp>
      <p:sp>
        <p:nvSpPr>
          <p:cNvPr id="26" name="Oval 25"/>
          <p:cNvSpPr/>
          <p:nvPr/>
        </p:nvSpPr>
        <p:spPr bwMode="auto">
          <a:xfrm>
            <a:off x="5227664" y="3526106"/>
            <a:ext cx="288032" cy="288032"/>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27" name="Oval 26"/>
          <p:cNvSpPr/>
          <p:nvPr/>
        </p:nvSpPr>
        <p:spPr bwMode="auto">
          <a:xfrm>
            <a:off x="7606061" y="3536636"/>
            <a:ext cx="288032" cy="288032"/>
          </a:xfrm>
          <a:prstGeom prst="ellipse">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28" name="Oval 27"/>
          <p:cNvSpPr/>
          <p:nvPr/>
        </p:nvSpPr>
        <p:spPr bwMode="auto">
          <a:xfrm>
            <a:off x="2899099" y="6222304"/>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29" name="Oval 28"/>
          <p:cNvSpPr/>
          <p:nvPr/>
        </p:nvSpPr>
        <p:spPr bwMode="auto">
          <a:xfrm>
            <a:off x="4096423" y="6222304"/>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30" name="Oval 29"/>
          <p:cNvSpPr/>
          <p:nvPr/>
        </p:nvSpPr>
        <p:spPr bwMode="auto">
          <a:xfrm>
            <a:off x="8588290" y="6230688"/>
            <a:ext cx="288032" cy="288032"/>
          </a:xfrm>
          <a:prstGeom prst="ellipse">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Tree>
    <p:extLst>
      <p:ext uri="{BB962C8B-B14F-4D97-AF65-F5344CB8AC3E}">
        <p14:creationId xmlns:p14="http://schemas.microsoft.com/office/powerpoint/2010/main" val="3286934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1232" y="575220"/>
            <a:ext cx="10263893" cy="782357"/>
          </a:xfrm>
        </p:spPr>
        <p:txBody>
          <a:bodyPr/>
          <a:lstStyle/>
          <a:p>
            <a:r>
              <a:rPr lang="en-IE" dirty="0" smtClean="0"/>
              <a:t>Conformity Assessment Procedures - class III</a:t>
            </a:r>
            <a:endParaRPr lang="en-GB" dirty="0"/>
          </a:p>
        </p:txBody>
      </p:sp>
      <p:graphicFrame>
        <p:nvGraphicFramePr>
          <p:cNvPr id="10" name="Diagram 9"/>
          <p:cNvGraphicFramePr/>
          <p:nvPr>
            <p:extLst/>
          </p:nvPr>
        </p:nvGraphicFramePr>
        <p:xfrm>
          <a:off x="4943872" y="1412776"/>
          <a:ext cx="6816757" cy="4992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ounded Rectangle 11"/>
          <p:cNvSpPr/>
          <p:nvPr/>
        </p:nvSpPr>
        <p:spPr bwMode="auto">
          <a:xfrm>
            <a:off x="815413" y="1892829"/>
            <a:ext cx="3840427" cy="1248139"/>
          </a:xfrm>
          <a:prstGeom prst="roundRect">
            <a:avLst/>
          </a:prstGeom>
          <a:solidFill>
            <a:srgbClr val="FFC000"/>
          </a:solidFill>
          <a:ln w="76200" cap="flat" cmpd="sng" algn="ctr">
            <a:solidFill>
              <a:srgbClr val="C00000"/>
            </a:solidFill>
            <a:prstDash val="solid"/>
            <a:round/>
            <a:headEnd type="none" w="med" len="med"/>
            <a:tailEnd type="none" w="med" len="med"/>
          </a:ln>
          <a:effectLst/>
          <a:extLst/>
        </p:spPr>
        <p:txBody>
          <a:bodyPr vert="horz" wrap="square" lIns="121920" tIns="60960" rIns="121920" bIns="60960" numCol="1" rtlCol="0" anchor="ctr" anchorCtr="0" compatLnSpc="1">
            <a:prstTxWarp prst="textNoShape">
              <a:avLst/>
            </a:prstTxWarp>
          </a:bodyPr>
          <a:lstStyle/>
          <a:p>
            <a:pPr marL="4233" algn="ctr" defTabSz="1219170" fontAlgn="base">
              <a:spcBef>
                <a:spcPct val="0"/>
              </a:spcBef>
              <a:spcAft>
                <a:spcPct val="0"/>
              </a:spcAft>
            </a:pPr>
            <a:r>
              <a:rPr lang="en-IE" sz="1600" b="1" u="sng" dirty="0">
                <a:solidFill>
                  <a:srgbClr val="C00000"/>
                </a:solidFill>
              </a:rPr>
              <a:t>CLASS III IMPLANTABLE </a:t>
            </a:r>
            <a:r>
              <a:rPr lang="en-IE" sz="1600" b="1" dirty="0">
                <a:solidFill>
                  <a:srgbClr val="C00000"/>
                </a:solidFill>
              </a:rPr>
              <a:t>:</a:t>
            </a:r>
          </a:p>
          <a:p>
            <a:pPr marL="4233" algn="ctr" defTabSz="1219170" fontAlgn="base">
              <a:spcBef>
                <a:spcPct val="0"/>
              </a:spcBef>
              <a:spcAft>
                <a:spcPct val="0"/>
              </a:spcAft>
            </a:pPr>
            <a:r>
              <a:rPr lang="en-IE" sz="1600" b="1" dirty="0" smtClean="0">
                <a:solidFill>
                  <a:srgbClr val="C00000"/>
                </a:solidFill>
              </a:rPr>
              <a:t>Clinical Evaluation Consultation Procedure </a:t>
            </a:r>
            <a:r>
              <a:rPr lang="en-IE" sz="1600" b="1" dirty="0">
                <a:solidFill>
                  <a:srgbClr val="C00000"/>
                </a:solidFill>
              </a:rPr>
              <a:t>(</a:t>
            </a:r>
            <a:r>
              <a:rPr lang="en-IE" sz="1600" b="1" i="1" dirty="0">
                <a:solidFill>
                  <a:srgbClr val="C00000"/>
                </a:solidFill>
              </a:rPr>
              <a:t>point 5.1 to Annex IX</a:t>
            </a:r>
            <a:r>
              <a:rPr lang="en-IE" sz="1600" b="1" dirty="0" smtClean="0">
                <a:solidFill>
                  <a:srgbClr val="C00000"/>
                </a:solidFill>
              </a:rPr>
              <a:t>) is part of the conformity </a:t>
            </a:r>
            <a:r>
              <a:rPr lang="en-IE" sz="1600" b="1" dirty="0" err="1" smtClean="0">
                <a:solidFill>
                  <a:srgbClr val="C00000"/>
                </a:solidFill>
              </a:rPr>
              <a:t>assessement</a:t>
            </a:r>
            <a:endParaRPr lang="en-GB" sz="200" b="1" dirty="0">
              <a:solidFill>
                <a:srgbClr val="C00000"/>
              </a:solidFill>
            </a:endParaRPr>
          </a:p>
        </p:txBody>
      </p:sp>
      <p:sp>
        <p:nvSpPr>
          <p:cNvPr id="13" name="Rounded Rectangle 12"/>
          <p:cNvSpPr/>
          <p:nvPr/>
        </p:nvSpPr>
        <p:spPr bwMode="auto">
          <a:xfrm>
            <a:off x="335360" y="3429000"/>
            <a:ext cx="5184576" cy="3264363"/>
          </a:xfrm>
          <a:prstGeom prst="roundRect">
            <a:avLst/>
          </a:prstGeom>
          <a:solidFill>
            <a:srgbClr val="FFC000"/>
          </a:solidFill>
          <a:ln w="25400" cap="flat" cmpd="sng" algn="ctr">
            <a:solidFill>
              <a:srgbClr val="0F5494"/>
            </a:solidFill>
            <a:prstDash val="solid"/>
            <a:round/>
            <a:headEnd type="none" w="med" len="med"/>
            <a:tailEnd type="none" w="med" len="med"/>
          </a:ln>
          <a:effectLst/>
          <a:extLst/>
        </p:spPr>
        <p:txBody>
          <a:bodyPr vert="horz" wrap="square" lIns="121920" tIns="60960" rIns="121920" bIns="60960" numCol="1" rtlCol="0" anchor="ctr" anchorCtr="0" compatLnSpc="1">
            <a:prstTxWarp prst="textNoShape">
              <a:avLst/>
            </a:prstTxWarp>
          </a:bodyPr>
          <a:lstStyle/>
          <a:p>
            <a:pPr marL="4233" algn="ctr" defTabSz="1219170" fontAlgn="base">
              <a:spcBef>
                <a:spcPct val="0"/>
              </a:spcBef>
              <a:spcAft>
                <a:spcPct val="0"/>
              </a:spcAft>
            </a:pPr>
            <a:r>
              <a:rPr lang="en-IE" sz="1600" b="1" dirty="0">
                <a:solidFill>
                  <a:srgbClr val="0F5494"/>
                </a:solidFill>
              </a:rPr>
              <a:t>SPECIFIC ADDITIONAL PROCEDURES</a:t>
            </a:r>
          </a:p>
          <a:p>
            <a:pPr marL="4233" algn="ctr"/>
            <a:endParaRPr lang="en-IE" sz="1600" b="1" dirty="0">
              <a:solidFill>
                <a:srgbClr val="0F5494"/>
              </a:solidFill>
            </a:endParaRPr>
          </a:p>
          <a:p>
            <a:pPr marL="232828" indent="-228594" algn="just" defTabSz="1219170" fontAlgn="base">
              <a:spcBef>
                <a:spcPct val="0"/>
              </a:spcBef>
              <a:spcAft>
                <a:spcPct val="0"/>
              </a:spcAft>
              <a:buFont typeface="Arial" panose="020B0604020202020204" pitchFamily="34" charset="0"/>
              <a:buChar char="•"/>
            </a:pPr>
            <a:r>
              <a:rPr lang="en-IE" sz="1600" dirty="0">
                <a:solidFill>
                  <a:srgbClr val="0F5494"/>
                </a:solidFill>
              </a:rPr>
              <a:t>Devices incorporating a medicinal substance</a:t>
            </a:r>
          </a:p>
          <a:p>
            <a:pPr marL="232828" indent="-228594" algn="just" defTabSz="1219170" fontAlgn="base">
              <a:spcBef>
                <a:spcPct val="0"/>
              </a:spcBef>
              <a:spcAft>
                <a:spcPct val="0"/>
              </a:spcAft>
              <a:buFont typeface="Arial" panose="020B0604020202020204" pitchFamily="34" charset="0"/>
              <a:buChar char="•"/>
            </a:pPr>
            <a:r>
              <a:rPr lang="en-IE" sz="1600" dirty="0">
                <a:solidFill>
                  <a:srgbClr val="0F5494"/>
                </a:solidFill>
              </a:rPr>
              <a:t>Devices manufactured utilising, or incorporating, tissues or cells of human or animal origin, or their derivatives, that are non-viable or rendered non-viable</a:t>
            </a:r>
          </a:p>
          <a:p>
            <a:pPr marL="232828" indent="-228594" algn="just" defTabSz="1219170" fontAlgn="base">
              <a:spcBef>
                <a:spcPct val="0"/>
              </a:spcBef>
              <a:spcAft>
                <a:spcPct val="0"/>
              </a:spcAft>
              <a:buFont typeface="Arial" panose="020B0604020202020204" pitchFamily="34" charset="0"/>
              <a:buChar char="•"/>
            </a:pPr>
            <a:r>
              <a:rPr lang="en-IE" sz="1600" dirty="0">
                <a:solidFill>
                  <a:srgbClr val="0F5494"/>
                </a:solidFill>
              </a:rPr>
              <a:t>Devices that are composed of substances or of combinations that are absorbed by or locally dispersed in the human body </a:t>
            </a:r>
            <a:endParaRPr lang="en-GB" sz="1600" dirty="0">
              <a:solidFill>
                <a:srgbClr val="0F5494"/>
              </a:solidFill>
            </a:endParaRPr>
          </a:p>
        </p:txBody>
      </p:sp>
    </p:spTree>
    <p:extLst>
      <p:ext uri="{BB962C8B-B14F-4D97-AF65-F5344CB8AC3E}">
        <p14:creationId xmlns:p14="http://schemas.microsoft.com/office/powerpoint/2010/main" val="1917782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Conformity Assessment Procedures – class </a:t>
            </a:r>
            <a:r>
              <a:rPr lang="en-IE" dirty="0" err="1" smtClean="0"/>
              <a:t>IIb</a:t>
            </a:r>
            <a:endParaRPr lang="en-GB" dirty="0"/>
          </a:p>
        </p:txBody>
      </p:sp>
      <p:sp>
        <p:nvSpPr>
          <p:cNvPr id="7" name="Slide Number Placeholder 3"/>
          <p:cNvSpPr txBox="1">
            <a:spLocks/>
          </p:cNvSpPr>
          <p:nvPr/>
        </p:nvSpPr>
        <p:spPr>
          <a:xfrm>
            <a:off x="8495864" y="6209495"/>
            <a:ext cx="2844800" cy="4762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380A90-14C4-4A1F-8729-A78770804D3B}" type="slidenum">
              <a:rPr lang="en-GB" altLang="fr-FR" smtClean="0"/>
              <a:pPr>
                <a:defRPr/>
              </a:pPr>
              <a:t>59</a:t>
            </a:fld>
            <a:endParaRPr lang="en-GB" altLang="fr-FR"/>
          </a:p>
        </p:txBody>
      </p:sp>
      <p:graphicFrame>
        <p:nvGraphicFramePr>
          <p:cNvPr id="8" name="Diagram 7"/>
          <p:cNvGraphicFramePr/>
          <p:nvPr>
            <p:extLst>
              <p:ext uri="{D42A27DB-BD31-4B8C-83A1-F6EECF244321}">
                <p14:modId xmlns:p14="http://schemas.microsoft.com/office/powerpoint/2010/main" val="3326141480"/>
              </p:ext>
            </p:extLst>
          </p:nvPr>
        </p:nvGraphicFramePr>
        <p:xfrm>
          <a:off x="4798147" y="1336365"/>
          <a:ext cx="7008779" cy="5088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bwMode="auto">
          <a:xfrm>
            <a:off x="143432" y="2863408"/>
            <a:ext cx="4366683" cy="1929341"/>
          </a:xfrm>
          <a:prstGeom prst="roundRect">
            <a:avLst/>
          </a:prstGeom>
          <a:solidFill>
            <a:srgbClr val="FFC000"/>
          </a:solidFill>
          <a:ln w="76200" cap="flat" cmpd="sng" algn="ctr">
            <a:solidFill>
              <a:srgbClr val="C00000"/>
            </a:solidFill>
            <a:prstDash val="solid"/>
            <a:round/>
            <a:headEnd type="none" w="med" len="med"/>
            <a:tailEnd type="none" w="med" len="med"/>
          </a:ln>
          <a:effectLst/>
          <a:extLst/>
        </p:spPr>
        <p:txBody>
          <a:bodyPr vert="horz" wrap="square" lIns="121920" tIns="60960" rIns="121920" bIns="60960" numCol="1" rtlCol="0" anchor="ctr" anchorCtr="0" compatLnSpc="1">
            <a:prstTxWarp prst="textNoShape">
              <a:avLst/>
            </a:prstTxWarp>
          </a:bodyPr>
          <a:lstStyle/>
          <a:p>
            <a:pPr marL="4233" algn="ctr" defTabSz="1219170" fontAlgn="base">
              <a:spcBef>
                <a:spcPct val="0"/>
              </a:spcBef>
              <a:spcAft>
                <a:spcPct val="0"/>
              </a:spcAft>
            </a:pPr>
            <a:r>
              <a:rPr lang="en-IE" sz="1600" b="1" u="sng" dirty="0">
                <a:solidFill>
                  <a:srgbClr val="C00000"/>
                </a:solidFill>
              </a:rPr>
              <a:t>CLASS </a:t>
            </a:r>
            <a:r>
              <a:rPr lang="en-IE" sz="1600" b="1" u="sng" dirty="0" err="1">
                <a:solidFill>
                  <a:srgbClr val="C00000"/>
                </a:solidFill>
              </a:rPr>
              <a:t>IIb</a:t>
            </a:r>
            <a:r>
              <a:rPr lang="en-IE" sz="1600" b="1" u="sng" dirty="0">
                <a:solidFill>
                  <a:srgbClr val="C00000"/>
                </a:solidFill>
              </a:rPr>
              <a:t> ACTIVE DEVICES INTENDED TO ADMINISTER AND/OR REMOVE A MEDICINAL PRODUCT </a:t>
            </a:r>
            <a:r>
              <a:rPr lang="en-IE" sz="1600" dirty="0">
                <a:solidFill>
                  <a:srgbClr val="C00000"/>
                </a:solidFill>
              </a:rPr>
              <a:t>:</a:t>
            </a:r>
          </a:p>
          <a:p>
            <a:pPr marL="4233" algn="ctr" defTabSz="1219170" fontAlgn="base">
              <a:spcBef>
                <a:spcPct val="0"/>
              </a:spcBef>
              <a:spcAft>
                <a:spcPct val="0"/>
              </a:spcAft>
            </a:pPr>
            <a:r>
              <a:rPr lang="en-IE" sz="1600" dirty="0" smtClean="0">
                <a:solidFill>
                  <a:srgbClr val="C00000"/>
                </a:solidFill>
              </a:rPr>
              <a:t>Clinical Evaluation </a:t>
            </a:r>
            <a:r>
              <a:rPr lang="en-IE" sz="1600" dirty="0" err="1" smtClean="0">
                <a:solidFill>
                  <a:srgbClr val="C00000"/>
                </a:solidFill>
              </a:rPr>
              <a:t>Consultaiton</a:t>
            </a:r>
            <a:r>
              <a:rPr lang="en-IE" sz="1600" dirty="0" smtClean="0">
                <a:solidFill>
                  <a:srgbClr val="C00000"/>
                </a:solidFill>
              </a:rPr>
              <a:t> Procedure</a:t>
            </a:r>
            <a:endParaRPr lang="en-IE" sz="1600" dirty="0">
              <a:solidFill>
                <a:srgbClr val="C00000"/>
              </a:solidFill>
            </a:endParaRPr>
          </a:p>
          <a:p>
            <a:pPr marL="4233" algn="ctr" defTabSz="1219170" fontAlgn="base">
              <a:spcBef>
                <a:spcPct val="0"/>
              </a:spcBef>
              <a:spcAft>
                <a:spcPct val="0"/>
              </a:spcAft>
            </a:pPr>
            <a:r>
              <a:rPr lang="en-IE" sz="1600" dirty="0">
                <a:solidFill>
                  <a:srgbClr val="C00000"/>
                </a:solidFill>
              </a:rPr>
              <a:t>(</a:t>
            </a:r>
            <a:r>
              <a:rPr lang="en-IE" sz="1600" i="1" dirty="0">
                <a:solidFill>
                  <a:srgbClr val="C00000"/>
                </a:solidFill>
              </a:rPr>
              <a:t>point 5.1 to Annex IX</a:t>
            </a:r>
            <a:r>
              <a:rPr lang="en-IE" sz="1600" dirty="0" smtClean="0">
                <a:solidFill>
                  <a:srgbClr val="C00000"/>
                </a:solidFill>
              </a:rPr>
              <a:t>) is part of the conformity assessment</a:t>
            </a:r>
            <a:endParaRPr lang="en-GB" sz="1600" dirty="0">
              <a:solidFill>
                <a:srgbClr val="C00000"/>
              </a:solidFill>
            </a:endParaRPr>
          </a:p>
        </p:txBody>
      </p:sp>
      <p:sp>
        <p:nvSpPr>
          <p:cNvPr id="14" name="Curved Right Arrow 13"/>
          <p:cNvSpPr/>
          <p:nvPr/>
        </p:nvSpPr>
        <p:spPr bwMode="auto">
          <a:xfrm rot="5400000">
            <a:off x="5036185" y="3829966"/>
            <a:ext cx="966176" cy="1822109"/>
          </a:xfrm>
          <a:prstGeom prst="curvedRightArrow">
            <a:avLst/>
          </a:prstGeom>
          <a:solidFill>
            <a:srgbClr val="C00000">
              <a:alpha val="39000"/>
            </a:srgbClr>
          </a:solidFill>
          <a:ln>
            <a:noFill/>
          </a:ln>
          <a:effectLst/>
          <a:extLst/>
        </p:spPr>
        <p:txBody>
          <a:bodyPr vert="horz" wrap="square" lIns="121920" tIns="60960" rIns="121920" bIns="60960" numCol="1" rtlCol="0" anchor="ctr" anchorCtr="0" compatLnSpc="1">
            <a:prstTxWarp prst="textNoShape">
              <a:avLst/>
            </a:prstTxWarp>
          </a:bodyPr>
          <a:lstStyle/>
          <a:p>
            <a:pPr marL="4233" defTabSz="1219170" fontAlgn="base">
              <a:spcBef>
                <a:spcPct val="0"/>
              </a:spcBef>
              <a:spcAft>
                <a:spcPct val="0"/>
              </a:spcAft>
            </a:pPr>
            <a:endParaRPr lang="en-GB" sz="1600">
              <a:solidFill>
                <a:srgbClr val="0F5494"/>
              </a:solidFill>
              <a:latin typeface="Verdana" pitchFamily="34" charset="0"/>
            </a:endParaRPr>
          </a:p>
        </p:txBody>
      </p:sp>
      <p:grpSp>
        <p:nvGrpSpPr>
          <p:cNvPr id="15" name="Group 14"/>
          <p:cNvGrpSpPr/>
          <p:nvPr/>
        </p:nvGrpSpPr>
        <p:grpSpPr>
          <a:xfrm>
            <a:off x="3069954" y="5035570"/>
            <a:ext cx="2810495" cy="1632181"/>
            <a:chOff x="395535" y="3867894"/>
            <a:chExt cx="2107871" cy="1224136"/>
          </a:xfrm>
        </p:grpSpPr>
        <p:sp>
          <p:nvSpPr>
            <p:cNvPr id="16" name="Horizontal Scroll 15"/>
            <p:cNvSpPr/>
            <p:nvPr/>
          </p:nvSpPr>
          <p:spPr bwMode="auto">
            <a:xfrm>
              <a:off x="395535" y="3867894"/>
              <a:ext cx="2107871" cy="1224136"/>
            </a:xfrm>
            <a:prstGeom prst="horizontalScroll">
              <a:avLst/>
            </a:prstGeom>
            <a:solidFill>
              <a:srgbClr val="F5A26F">
                <a:alpha val="55000"/>
              </a:srgbClr>
            </a:solidFill>
            <a:ln w="25400" cap="flat" cmpd="sng" algn="ctr">
              <a:solidFill>
                <a:srgbClr val="C00000"/>
              </a:solidFill>
              <a:prstDash val="solid"/>
              <a:round/>
              <a:headEnd type="none" w="med" len="med"/>
              <a:tailEnd type="none" w="med" len="med"/>
            </a:ln>
            <a:effectLst/>
            <a:extLst/>
          </p:spPr>
          <p:txBody>
            <a:bodyPr vert="horz" wrap="square" lIns="121920" tIns="60960" rIns="121920" bIns="60960" numCol="1" rtlCol="0" anchor="ctr" anchorCtr="0" compatLnSpc="1">
              <a:prstTxWarp prst="textNoShape">
                <a:avLst/>
              </a:prstTxWarp>
            </a:bodyPr>
            <a:lstStyle/>
            <a:p>
              <a:pPr marL="4233" defTabSz="1219170" fontAlgn="base">
                <a:spcBef>
                  <a:spcPct val="0"/>
                </a:spcBef>
                <a:spcAft>
                  <a:spcPct val="0"/>
                </a:spcAft>
              </a:pPr>
              <a:endParaRPr lang="en-GB" sz="1600">
                <a:solidFill>
                  <a:srgbClr val="0F5494"/>
                </a:solidFill>
                <a:latin typeface="Verdana" pitchFamily="34" charset="0"/>
              </a:endParaRPr>
            </a:p>
          </p:txBody>
        </p:sp>
        <p:sp>
          <p:nvSpPr>
            <p:cNvPr id="17" name="TextBox 16"/>
            <p:cNvSpPr txBox="1"/>
            <p:nvPr/>
          </p:nvSpPr>
          <p:spPr>
            <a:xfrm>
              <a:off x="549370" y="4087547"/>
              <a:ext cx="1800200" cy="761747"/>
            </a:xfrm>
            <a:prstGeom prst="rect">
              <a:avLst/>
            </a:prstGeom>
            <a:noFill/>
          </p:spPr>
          <p:txBody>
            <a:bodyPr wrap="square" rtlCol="0">
              <a:spAutoFit/>
            </a:bodyPr>
            <a:lstStyle/>
            <a:p>
              <a:pPr algn="just"/>
              <a:r>
                <a:rPr lang="en-IE" sz="1200" b="1" dirty="0">
                  <a:solidFill>
                    <a:srgbClr val="0F5494"/>
                  </a:solidFill>
                </a:rPr>
                <a:t>In case of class </a:t>
              </a:r>
              <a:r>
                <a:rPr lang="en-IE" sz="1200" b="1" dirty="0" err="1">
                  <a:solidFill>
                    <a:srgbClr val="0F5494"/>
                  </a:solidFill>
                </a:rPr>
                <a:t>IIb</a:t>
              </a:r>
              <a:r>
                <a:rPr lang="en-IE" sz="1200" b="1" dirty="0">
                  <a:solidFill>
                    <a:srgbClr val="0F5494"/>
                  </a:solidFill>
                </a:rPr>
                <a:t> implantable device, the assessment of technical documentation shall apply for every device</a:t>
              </a:r>
              <a:endParaRPr lang="en-GB" sz="1200" b="1" dirty="0">
                <a:solidFill>
                  <a:srgbClr val="0F5494"/>
                </a:solidFill>
              </a:endParaRPr>
            </a:p>
          </p:txBody>
        </p:sp>
      </p:grpSp>
    </p:spTree>
    <p:extLst>
      <p:ext uri="{BB962C8B-B14F-4D97-AF65-F5344CB8AC3E}">
        <p14:creationId xmlns:p14="http://schemas.microsoft.com/office/powerpoint/2010/main" val="36299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a:t>
            </a:r>
            <a:r>
              <a:rPr lang="en-US" dirty="0"/>
              <a:t>approach</a:t>
            </a:r>
            <a:endParaRPr lang="en-GB" dirty="0"/>
          </a:p>
        </p:txBody>
      </p:sp>
      <p:pic>
        <p:nvPicPr>
          <p:cNvPr id="7" name="Picture 6"/>
          <p:cNvPicPr>
            <a:picLocks noChangeAspect="1"/>
          </p:cNvPicPr>
          <p:nvPr/>
        </p:nvPicPr>
        <p:blipFill>
          <a:blip r:embed="rId2"/>
          <a:stretch>
            <a:fillRect/>
          </a:stretch>
        </p:blipFill>
        <p:spPr>
          <a:xfrm>
            <a:off x="970722" y="1757522"/>
            <a:ext cx="9415670" cy="4607668"/>
          </a:xfrm>
          <a:prstGeom prst="rect">
            <a:avLst/>
          </a:prstGeom>
        </p:spPr>
      </p:pic>
    </p:spTree>
    <p:extLst>
      <p:ext uri="{BB962C8B-B14F-4D97-AF65-F5344CB8AC3E}">
        <p14:creationId xmlns:p14="http://schemas.microsoft.com/office/powerpoint/2010/main" val="23942702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501648"/>
            <a:ext cx="10263893" cy="782357"/>
          </a:xfrm>
        </p:spPr>
        <p:txBody>
          <a:bodyPr/>
          <a:lstStyle/>
          <a:p>
            <a:r>
              <a:rPr lang="en-IE" dirty="0" smtClean="0"/>
              <a:t>CE Marking – Involvement of notified bodies </a:t>
            </a:r>
            <a:endParaRPr lang="en-GB" dirty="0">
              <a:solidFill>
                <a:srgbClr val="FF0000"/>
              </a:solidFill>
            </a:endParaRPr>
          </a:p>
        </p:txBody>
      </p:sp>
      <p:sp>
        <p:nvSpPr>
          <p:cNvPr id="5" name="CasellaDiTesto 4"/>
          <p:cNvSpPr txBox="1"/>
          <p:nvPr/>
        </p:nvSpPr>
        <p:spPr>
          <a:xfrm>
            <a:off x="609078" y="2964142"/>
            <a:ext cx="6622039" cy="2554545"/>
          </a:xfrm>
          <a:prstGeom prst="rect">
            <a:avLst/>
          </a:prstGeom>
          <a:noFill/>
        </p:spPr>
        <p:txBody>
          <a:bodyPr wrap="square" rtlCol="0">
            <a:spAutoFit/>
          </a:bodyPr>
          <a:lstStyle/>
          <a:p>
            <a:pPr algn="just"/>
            <a:r>
              <a:rPr lang="it-IT" sz="2000" dirty="0" smtClean="0">
                <a:solidFill>
                  <a:srgbClr val="002060"/>
                </a:solidFill>
                <a:latin typeface="Arial" panose="020B0604020202020204" pitchFamily="34" charset="0"/>
                <a:cs typeface="Arial" panose="020B0604020202020204" pitchFamily="34" charset="0"/>
              </a:rPr>
              <a:t>For </a:t>
            </a:r>
            <a:r>
              <a:rPr lang="it-IT" sz="2000" dirty="0" err="1" smtClean="0">
                <a:solidFill>
                  <a:srgbClr val="002060"/>
                </a:solidFill>
                <a:latin typeface="Arial" panose="020B0604020202020204" pitchFamily="34" charset="0"/>
                <a:cs typeface="Arial" panose="020B0604020202020204" pitchFamily="34" charset="0"/>
              </a:rPr>
              <a:t>all</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devices</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but</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class</a:t>
            </a:r>
            <a:r>
              <a:rPr lang="it-IT" sz="2000" dirty="0" smtClean="0">
                <a:solidFill>
                  <a:srgbClr val="002060"/>
                </a:solidFill>
                <a:latin typeface="Arial" panose="020B0604020202020204" pitchFamily="34" charset="0"/>
                <a:cs typeface="Arial" panose="020B0604020202020204" pitchFamily="34" charset="0"/>
              </a:rPr>
              <a:t> I </a:t>
            </a:r>
            <a:r>
              <a:rPr lang="it-IT" sz="2000" dirty="0" err="1" smtClean="0">
                <a:solidFill>
                  <a:srgbClr val="002060"/>
                </a:solidFill>
                <a:latin typeface="Arial" panose="020B0604020202020204" pitchFamily="34" charset="0"/>
                <a:cs typeface="Arial" panose="020B0604020202020204" pitchFamily="34" charset="0"/>
              </a:rPr>
              <a:t>devices</a:t>
            </a:r>
            <a:r>
              <a:rPr lang="it-IT" sz="2000" dirty="0" smtClean="0">
                <a:solidFill>
                  <a:srgbClr val="002060"/>
                </a:solidFill>
                <a:latin typeface="Arial" panose="020B0604020202020204" pitchFamily="34" charset="0"/>
                <a:cs typeface="Arial" panose="020B0604020202020204" pitchFamily="34" charset="0"/>
              </a:rPr>
              <a:t> and for </a:t>
            </a:r>
            <a:r>
              <a:rPr lang="it-IT" sz="2000" dirty="0" err="1" smtClean="0">
                <a:solidFill>
                  <a:srgbClr val="002060"/>
                </a:solidFill>
                <a:latin typeface="Arial" panose="020B0604020202020204" pitchFamily="34" charset="0"/>
                <a:cs typeface="Arial" panose="020B0604020202020204" pitchFamily="34" charset="0"/>
              </a:rPr>
              <a:t>certain</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aspects</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relating</a:t>
            </a:r>
            <a:r>
              <a:rPr lang="it-IT" sz="2000" dirty="0" smtClean="0">
                <a:solidFill>
                  <a:srgbClr val="002060"/>
                </a:solidFill>
                <a:latin typeface="Arial" panose="020B0604020202020204" pitchFamily="34" charset="0"/>
                <a:cs typeface="Arial" panose="020B0604020202020204" pitchFamily="34" charset="0"/>
              </a:rPr>
              <a:t> to </a:t>
            </a:r>
            <a:r>
              <a:rPr lang="it-IT" sz="2000" dirty="0" err="1" smtClean="0">
                <a:solidFill>
                  <a:srgbClr val="002060"/>
                </a:solidFill>
                <a:latin typeface="Arial" panose="020B0604020202020204" pitchFamily="34" charset="0"/>
                <a:cs typeface="Arial" panose="020B0604020202020204" pitchFamily="34" charset="0"/>
              </a:rPr>
              <a:t>class</a:t>
            </a:r>
            <a:r>
              <a:rPr lang="it-IT" sz="2000" dirty="0" smtClean="0">
                <a:solidFill>
                  <a:srgbClr val="002060"/>
                </a:solidFill>
                <a:latin typeface="Arial" panose="020B0604020202020204" pitchFamily="34" charset="0"/>
                <a:cs typeface="Arial" panose="020B0604020202020204" pitchFamily="34" charset="0"/>
              </a:rPr>
              <a:t> I </a:t>
            </a:r>
            <a:r>
              <a:rPr lang="it-IT" sz="2000" dirty="0" err="1" smtClean="0">
                <a:solidFill>
                  <a:srgbClr val="002060"/>
                </a:solidFill>
                <a:latin typeface="Arial" panose="020B0604020202020204" pitchFamily="34" charset="0"/>
                <a:cs typeface="Arial" panose="020B0604020202020204" pitchFamily="34" charset="0"/>
              </a:rPr>
              <a:t>devices</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supplied</a:t>
            </a:r>
            <a:r>
              <a:rPr lang="it-IT" sz="2000" dirty="0" smtClean="0">
                <a:solidFill>
                  <a:srgbClr val="002060"/>
                </a:solidFill>
                <a:latin typeface="Arial" panose="020B0604020202020204" pitchFamily="34" charset="0"/>
                <a:cs typeface="Arial" panose="020B0604020202020204" pitchFamily="34" charset="0"/>
              </a:rPr>
              <a:t> sterile, with </a:t>
            </a:r>
            <a:r>
              <a:rPr lang="it-IT" sz="2000" dirty="0" err="1" smtClean="0">
                <a:solidFill>
                  <a:srgbClr val="002060"/>
                </a:solidFill>
                <a:latin typeface="Arial" panose="020B0604020202020204" pitchFamily="34" charset="0"/>
                <a:cs typeface="Arial" panose="020B0604020202020204" pitchFamily="34" charset="0"/>
              </a:rPr>
              <a:t>measuring</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functions</a:t>
            </a:r>
            <a:r>
              <a:rPr lang="it-IT" sz="2000" dirty="0" smtClean="0">
                <a:solidFill>
                  <a:srgbClr val="002060"/>
                </a:solidFill>
                <a:latin typeface="Arial" panose="020B0604020202020204" pitchFamily="34" charset="0"/>
                <a:cs typeface="Arial" panose="020B0604020202020204" pitchFamily="34" charset="0"/>
              </a:rPr>
              <a:t> or </a:t>
            </a:r>
            <a:r>
              <a:rPr lang="it-IT" sz="2000" dirty="0" err="1" smtClean="0">
                <a:solidFill>
                  <a:srgbClr val="002060"/>
                </a:solidFill>
                <a:latin typeface="Arial" panose="020B0604020202020204" pitchFamily="34" charset="0"/>
                <a:cs typeface="Arial" panose="020B0604020202020204" pitchFamily="34" charset="0"/>
              </a:rPr>
              <a:t>being</a:t>
            </a:r>
            <a:r>
              <a:rPr lang="it-IT" sz="2000" dirty="0" smtClean="0">
                <a:solidFill>
                  <a:srgbClr val="002060"/>
                </a:solidFill>
                <a:latin typeface="Arial" panose="020B0604020202020204" pitchFamily="34" charset="0"/>
                <a:cs typeface="Arial" panose="020B0604020202020204" pitchFamily="34" charset="0"/>
              </a:rPr>
              <a:t> a </a:t>
            </a:r>
            <a:r>
              <a:rPr lang="it-IT" sz="2000" dirty="0" err="1" smtClean="0">
                <a:solidFill>
                  <a:srgbClr val="002060"/>
                </a:solidFill>
                <a:latin typeface="Arial" panose="020B0604020202020204" pitchFamily="34" charset="0"/>
                <a:cs typeface="Arial" panose="020B0604020202020204" pitchFamily="34" charset="0"/>
              </a:rPr>
              <a:t>reusable</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surgical</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instrument</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compliance</a:t>
            </a:r>
            <a:r>
              <a:rPr lang="it-IT" sz="2000" dirty="0" smtClean="0">
                <a:solidFill>
                  <a:srgbClr val="002060"/>
                </a:solidFill>
                <a:latin typeface="Arial" panose="020B0604020202020204" pitchFamily="34" charset="0"/>
                <a:cs typeface="Arial" panose="020B0604020202020204" pitchFamily="34" charset="0"/>
              </a:rPr>
              <a:t> of </a:t>
            </a:r>
            <a:r>
              <a:rPr lang="it-IT" sz="2000" dirty="0" err="1" smtClean="0">
                <a:solidFill>
                  <a:srgbClr val="002060"/>
                </a:solidFill>
                <a:latin typeface="Arial" panose="020B0604020202020204" pitchFamily="34" charset="0"/>
                <a:cs typeface="Arial" panose="020B0604020202020204" pitchFamily="34" charset="0"/>
              </a:rPr>
              <a:t>devices</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has</a:t>
            </a:r>
            <a:r>
              <a:rPr lang="it-IT" sz="2000" dirty="0" smtClean="0">
                <a:solidFill>
                  <a:srgbClr val="002060"/>
                </a:solidFill>
                <a:latin typeface="Arial" panose="020B0604020202020204" pitchFamily="34" charset="0"/>
                <a:cs typeface="Arial" panose="020B0604020202020204" pitchFamily="34" charset="0"/>
              </a:rPr>
              <a:t> to be </a:t>
            </a:r>
            <a:r>
              <a:rPr lang="it-IT" sz="2000" dirty="0" err="1" smtClean="0">
                <a:solidFill>
                  <a:srgbClr val="002060"/>
                </a:solidFill>
                <a:latin typeface="Arial" panose="020B0604020202020204" pitchFamily="34" charset="0"/>
                <a:cs typeface="Arial" panose="020B0604020202020204" pitchFamily="34" charset="0"/>
              </a:rPr>
              <a:t>verified</a:t>
            </a:r>
            <a:r>
              <a:rPr lang="it-IT" sz="2000" dirty="0" smtClean="0">
                <a:solidFill>
                  <a:srgbClr val="002060"/>
                </a:solidFill>
                <a:latin typeface="Arial" panose="020B0604020202020204" pitchFamily="34" charset="0"/>
                <a:cs typeface="Arial" panose="020B0604020202020204" pitchFamily="34" charset="0"/>
              </a:rPr>
              <a:t> by a </a:t>
            </a:r>
            <a:r>
              <a:rPr lang="it-IT" sz="2000" dirty="0" err="1" smtClean="0">
                <a:solidFill>
                  <a:srgbClr val="002060"/>
                </a:solidFill>
                <a:latin typeface="Arial" panose="020B0604020202020204" pitchFamily="34" charset="0"/>
                <a:cs typeface="Arial" panose="020B0604020202020204" pitchFamily="34" charset="0"/>
              </a:rPr>
              <a:t>third</a:t>
            </a:r>
            <a:r>
              <a:rPr lang="it-IT" sz="2000" dirty="0">
                <a:solidFill>
                  <a:srgbClr val="002060"/>
                </a:solidFill>
                <a:latin typeface="Arial" panose="020B0604020202020204" pitchFamily="34" charset="0"/>
                <a:cs typeface="Arial" panose="020B0604020202020204" pitchFamily="34" charset="0"/>
              </a:rPr>
              <a:t>-</a:t>
            </a:r>
            <a:r>
              <a:rPr lang="it-IT" sz="2000" dirty="0" smtClean="0">
                <a:solidFill>
                  <a:srgbClr val="002060"/>
                </a:solidFill>
                <a:latin typeface="Arial" panose="020B0604020202020204" pitchFamily="34" charset="0"/>
                <a:cs typeface="Arial" panose="020B0604020202020204" pitchFamily="34" charset="0"/>
              </a:rPr>
              <a:t>party </a:t>
            </a:r>
            <a:r>
              <a:rPr lang="it-IT" sz="2000" dirty="0" err="1" smtClean="0">
                <a:solidFill>
                  <a:srgbClr val="002060"/>
                </a:solidFill>
                <a:latin typeface="Arial" panose="020B0604020202020204" pitchFamily="34" charset="0"/>
                <a:cs typeface="Arial" panose="020B0604020202020204" pitchFamily="34" charset="0"/>
              </a:rPr>
              <a:t>entity</a:t>
            </a:r>
            <a:r>
              <a:rPr lang="it-IT" sz="2000" dirty="0" smtClean="0">
                <a:solidFill>
                  <a:srgbClr val="002060"/>
                </a:solidFill>
                <a:latin typeface="Arial" panose="020B0604020202020204" pitchFamily="34" charset="0"/>
                <a:cs typeface="Arial" panose="020B0604020202020204" pitchFamily="34" charset="0"/>
              </a:rPr>
              <a:t> , </a:t>
            </a:r>
            <a:r>
              <a:rPr lang="it-IT" sz="2000" dirty="0" err="1" smtClean="0">
                <a:solidFill>
                  <a:srgbClr val="002060"/>
                </a:solidFill>
                <a:latin typeface="Arial" panose="020B0604020202020204" pitchFamily="34" charset="0"/>
                <a:cs typeface="Arial" panose="020B0604020202020204" pitchFamily="34" charset="0"/>
              </a:rPr>
              <a:t>named</a:t>
            </a:r>
            <a:r>
              <a:rPr lang="it-IT" sz="2000" dirty="0" smtClean="0">
                <a:solidFill>
                  <a:srgbClr val="002060"/>
                </a:solidFill>
                <a:latin typeface="Arial" panose="020B0604020202020204" pitchFamily="34" charset="0"/>
                <a:cs typeface="Arial" panose="020B0604020202020204" pitchFamily="34" charset="0"/>
              </a:rPr>
              <a:t> </a:t>
            </a:r>
            <a:r>
              <a:rPr lang="it-IT" sz="2000" b="1" dirty="0" smtClean="0">
                <a:solidFill>
                  <a:srgbClr val="002060"/>
                </a:solidFill>
                <a:latin typeface="Arial" panose="020B0604020202020204" pitchFamily="34" charset="0"/>
                <a:cs typeface="Arial" panose="020B0604020202020204" pitchFamily="34" charset="0"/>
              </a:rPr>
              <a:t>NOTIFIED BODY</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Involvement</a:t>
            </a:r>
            <a:r>
              <a:rPr lang="it-IT" sz="2000" dirty="0" smtClean="0">
                <a:solidFill>
                  <a:srgbClr val="002060"/>
                </a:solidFill>
                <a:latin typeface="Arial" panose="020B0604020202020204" pitchFamily="34" charset="0"/>
                <a:cs typeface="Arial" panose="020B0604020202020204" pitchFamily="34" charset="0"/>
              </a:rPr>
              <a:t> of the </a:t>
            </a:r>
            <a:r>
              <a:rPr lang="it-IT" sz="2000" dirty="0" err="1" smtClean="0">
                <a:solidFill>
                  <a:srgbClr val="002060"/>
                </a:solidFill>
                <a:latin typeface="Arial" panose="020B0604020202020204" pitchFamily="34" charset="0"/>
                <a:cs typeface="Arial" panose="020B0604020202020204" pitchFamily="34" charset="0"/>
              </a:rPr>
              <a:t>notified</a:t>
            </a:r>
            <a:r>
              <a:rPr lang="it-IT" sz="2000" dirty="0" smtClean="0">
                <a:solidFill>
                  <a:srgbClr val="002060"/>
                </a:solidFill>
                <a:latin typeface="Arial" panose="020B0604020202020204" pitchFamily="34" charset="0"/>
                <a:cs typeface="Arial" panose="020B0604020202020204" pitchFamily="34" charset="0"/>
              </a:rPr>
              <a:t> body </a:t>
            </a:r>
            <a:r>
              <a:rPr lang="it-IT" sz="2000" dirty="0" err="1" smtClean="0">
                <a:solidFill>
                  <a:srgbClr val="002060"/>
                </a:solidFill>
                <a:latin typeface="Arial" panose="020B0604020202020204" pitchFamily="34" charset="0"/>
                <a:cs typeface="Arial" panose="020B0604020202020204" pitchFamily="34" charset="0"/>
              </a:rPr>
              <a:t>is</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proportionate</a:t>
            </a:r>
            <a:r>
              <a:rPr lang="it-IT" sz="2000" dirty="0" smtClean="0">
                <a:solidFill>
                  <a:srgbClr val="002060"/>
                </a:solidFill>
                <a:latin typeface="Arial" panose="020B0604020202020204" pitchFamily="34" charset="0"/>
                <a:cs typeface="Arial" panose="020B0604020202020204" pitchFamily="34" charset="0"/>
              </a:rPr>
              <a:t> to he </a:t>
            </a:r>
            <a:r>
              <a:rPr lang="it-IT" sz="2000" dirty="0" err="1" smtClean="0">
                <a:solidFill>
                  <a:srgbClr val="002060"/>
                </a:solidFill>
                <a:latin typeface="Arial" panose="020B0604020202020204" pitchFamily="34" charset="0"/>
                <a:cs typeface="Arial" panose="020B0604020202020204" pitchFamily="34" charset="0"/>
              </a:rPr>
              <a:t>inherent</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risk</a:t>
            </a:r>
            <a:r>
              <a:rPr lang="it-IT" sz="2000" dirty="0" smtClean="0">
                <a:solidFill>
                  <a:srgbClr val="002060"/>
                </a:solidFill>
                <a:latin typeface="Arial" panose="020B0604020202020204" pitchFamily="34" charset="0"/>
                <a:cs typeface="Arial" panose="020B0604020202020204" pitchFamily="34" charset="0"/>
              </a:rPr>
              <a:t> of the </a:t>
            </a:r>
            <a:r>
              <a:rPr lang="it-IT" sz="2000" dirty="0" err="1" smtClean="0">
                <a:solidFill>
                  <a:srgbClr val="002060"/>
                </a:solidFill>
                <a:latin typeface="Arial" panose="020B0604020202020204" pitchFamily="34" charset="0"/>
                <a:cs typeface="Arial" panose="020B0604020202020204" pitchFamily="34" charset="0"/>
              </a:rPr>
              <a:t>device</a:t>
            </a:r>
            <a:r>
              <a:rPr lang="it-IT" sz="2000" dirty="0" smtClean="0">
                <a:solidFill>
                  <a:srgbClr val="002060"/>
                </a:solidFill>
                <a:latin typeface="Arial" panose="020B0604020202020204" pitchFamily="34" charset="0"/>
                <a:cs typeface="Arial" panose="020B0604020202020204" pitchFamily="34" charset="0"/>
              </a:rPr>
              <a:t> and </a:t>
            </a:r>
            <a:r>
              <a:rPr lang="it-IT" sz="2000" dirty="0" err="1" smtClean="0">
                <a:solidFill>
                  <a:srgbClr val="002060"/>
                </a:solidFill>
                <a:latin typeface="Arial" panose="020B0604020202020204" pitchFamily="34" charset="0"/>
                <a:cs typeface="Arial" panose="020B0604020202020204" pitchFamily="34" charset="0"/>
              </a:rPr>
              <a:t>depends</a:t>
            </a:r>
            <a:r>
              <a:rPr lang="it-IT" sz="2000" dirty="0" smtClean="0">
                <a:solidFill>
                  <a:srgbClr val="002060"/>
                </a:solidFill>
                <a:latin typeface="Arial" panose="020B0604020202020204" pitchFamily="34" charset="0"/>
                <a:cs typeface="Arial" panose="020B0604020202020204" pitchFamily="34" charset="0"/>
              </a:rPr>
              <a:t> on the </a:t>
            </a:r>
            <a:r>
              <a:rPr lang="it-IT" sz="2000" dirty="0" err="1" smtClean="0">
                <a:solidFill>
                  <a:srgbClr val="002060"/>
                </a:solidFill>
                <a:latin typeface="Arial" panose="020B0604020202020204" pitchFamily="34" charset="0"/>
                <a:cs typeface="Arial" panose="020B0604020202020204" pitchFamily="34" charset="0"/>
              </a:rPr>
              <a:t>conformity</a:t>
            </a:r>
            <a:r>
              <a:rPr lang="it-IT" sz="2000" dirty="0" smtClean="0">
                <a:solidFill>
                  <a:srgbClr val="002060"/>
                </a:solidFill>
                <a:latin typeface="Arial" panose="020B0604020202020204" pitchFamily="34" charset="0"/>
                <a:cs typeface="Arial" panose="020B0604020202020204" pitchFamily="34" charset="0"/>
              </a:rPr>
              <a:t> </a:t>
            </a:r>
            <a:r>
              <a:rPr lang="it-IT" sz="2000" dirty="0" err="1" smtClean="0">
                <a:solidFill>
                  <a:srgbClr val="002060"/>
                </a:solidFill>
                <a:latin typeface="Arial" panose="020B0604020202020204" pitchFamily="34" charset="0"/>
                <a:cs typeface="Arial" panose="020B0604020202020204" pitchFamily="34" charset="0"/>
              </a:rPr>
              <a:t>assessment</a:t>
            </a:r>
            <a:r>
              <a:rPr lang="it-IT" sz="2000" dirty="0" smtClean="0">
                <a:solidFill>
                  <a:srgbClr val="002060"/>
                </a:solidFill>
                <a:latin typeface="Arial" panose="020B0604020202020204" pitchFamily="34" charset="0"/>
                <a:cs typeface="Arial" panose="020B0604020202020204" pitchFamily="34" charset="0"/>
              </a:rPr>
              <a:t> procedure </a:t>
            </a:r>
            <a:r>
              <a:rPr lang="it-IT" sz="2000" dirty="0" err="1" smtClean="0">
                <a:solidFill>
                  <a:srgbClr val="002060"/>
                </a:solidFill>
                <a:latin typeface="Arial" panose="020B0604020202020204" pitchFamily="34" charset="0"/>
                <a:cs typeface="Arial" panose="020B0604020202020204" pitchFamily="34" charset="0"/>
              </a:rPr>
              <a:t>followed</a:t>
            </a:r>
            <a:r>
              <a:rPr lang="it-IT" sz="2000" dirty="0" smtClean="0">
                <a:solidFill>
                  <a:srgbClr val="002060"/>
                </a:solidFill>
                <a:latin typeface="Arial" panose="020B0604020202020204" pitchFamily="34" charset="0"/>
                <a:cs typeface="Arial" panose="020B0604020202020204" pitchFamily="34" charset="0"/>
              </a:rPr>
              <a:t>.</a:t>
            </a:r>
          </a:p>
        </p:txBody>
      </p:sp>
      <p:pic>
        <p:nvPicPr>
          <p:cNvPr id="6" name="Picture 14" descr="http://www.comune.ragoli.tn.it/portals/0/Images/Uffici/omini-verifica.gif"/>
          <p:cNvPicPr>
            <a:picLocks noChangeAspect="1" noChangeArrowheads="1"/>
          </p:cNvPicPr>
          <p:nvPr/>
        </p:nvPicPr>
        <p:blipFill>
          <a:blip r:embed="rId2" cstate="print"/>
          <a:srcRect/>
          <a:stretch>
            <a:fillRect/>
          </a:stretch>
        </p:blipFill>
        <p:spPr bwMode="auto">
          <a:xfrm>
            <a:off x="8539911" y="3520345"/>
            <a:ext cx="2954071" cy="1998342"/>
          </a:xfrm>
          <a:prstGeom prst="rect">
            <a:avLst/>
          </a:prstGeom>
          <a:noFill/>
        </p:spPr>
      </p:pic>
    </p:spTree>
    <p:extLst>
      <p:ext uri="{BB962C8B-B14F-4D97-AF65-F5344CB8AC3E}">
        <p14:creationId xmlns:p14="http://schemas.microsoft.com/office/powerpoint/2010/main" val="820395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 Certificate </a:t>
            </a:r>
            <a:endParaRPr lang="en-GB" dirty="0"/>
          </a:p>
        </p:txBody>
      </p:sp>
      <p:pic>
        <p:nvPicPr>
          <p:cNvPr id="4" name="Picture 4" descr="http://www.foschiniconsulenza.it/images/news_marcatur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3778" y="1893698"/>
            <a:ext cx="1347823" cy="1347823"/>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arrotondato 4"/>
          <p:cNvSpPr/>
          <p:nvPr/>
        </p:nvSpPr>
        <p:spPr>
          <a:xfrm>
            <a:off x="970722" y="1869712"/>
            <a:ext cx="8243555" cy="2131838"/>
          </a:xfrm>
          <a:prstGeom prst="round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it-IT" sz="2400" b="1" dirty="0" smtClean="0">
                <a:solidFill>
                  <a:srgbClr val="002060"/>
                </a:solidFill>
                <a:latin typeface="Arial" pitchFamily="34" charset="0"/>
                <a:cs typeface="Arial" pitchFamily="34" charset="0"/>
              </a:rPr>
              <a:t>EU </a:t>
            </a:r>
            <a:r>
              <a:rPr lang="it-IT" sz="2400" b="1" dirty="0" err="1" smtClean="0">
                <a:solidFill>
                  <a:srgbClr val="002060"/>
                </a:solidFill>
                <a:latin typeface="Arial" pitchFamily="34" charset="0"/>
                <a:cs typeface="Arial" pitchFamily="34" charset="0"/>
              </a:rPr>
              <a:t>Quality</a:t>
            </a:r>
            <a:r>
              <a:rPr lang="it-IT" sz="2400" b="1" dirty="0" smtClean="0">
                <a:solidFill>
                  <a:srgbClr val="002060"/>
                </a:solidFill>
                <a:latin typeface="Arial" pitchFamily="34" charset="0"/>
                <a:cs typeface="Arial" pitchFamily="34" charset="0"/>
              </a:rPr>
              <a:t> Management System Certificate</a:t>
            </a:r>
          </a:p>
          <a:p>
            <a:pPr marL="342900" indent="-342900">
              <a:buFont typeface="Arial" panose="020B0604020202020204" pitchFamily="34" charset="0"/>
              <a:buChar char="•"/>
            </a:pPr>
            <a:r>
              <a:rPr lang="it-IT" sz="2400" b="1" dirty="0" smtClean="0">
                <a:solidFill>
                  <a:srgbClr val="002060"/>
                </a:solidFill>
                <a:latin typeface="Arial" pitchFamily="34" charset="0"/>
                <a:cs typeface="Arial" pitchFamily="34" charset="0"/>
              </a:rPr>
              <a:t>EU Technical </a:t>
            </a:r>
            <a:r>
              <a:rPr lang="it-IT" sz="2400" b="1" dirty="0" err="1" smtClean="0">
                <a:solidFill>
                  <a:srgbClr val="002060"/>
                </a:solidFill>
                <a:latin typeface="Arial" pitchFamily="34" charset="0"/>
                <a:cs typeface="Arial" pitchFamily="34" charset="0"/>
              </a:rPr>
              <a:t>Documentation</a:t>
            </a:r>
            <a:r>
              <a:rPr lang="it-IT" sz="2400" b="1" dirty="0" smtClean="0">
                <a:solidFill>
                  <a:srgbClr val="002060"/>
                </a:solidFill>
                <a:latin typeface="Arial" pitchFamily="34" charset="0"/>
                <a:cs typeface="Arial" pitchFamily="34" charset="0"/>
              </a:rPr>
              <a:t> </a:t>
            </a:r>
            <a:r>
              <a:rPr lang="it-IT" sz="2400" b="1" dirty="0" err="1" smtClean="0">
                <a:solidFill>
                  <a:srgbClr val="002060"/>
                </a:solidFill>
                <a:latin typeface="Arial" pitchFamily="34" charset="0"/>
                <a:cs typeface="Arial" pitchFamily="34" charset="0"/>
              </a:rPr>
              <a:t>Assessmnt</a:t>
            </a:r>
            <a:r>
              <a:rPr lang="it-IT" sz="2400" b="1" dirty="0" smtClean="0">
                <a:solidFill>
                  <a:srgbClr val="002060"/>
                </a:solidFill>
                <a:latin typeface="Arial" pitchFamily="34" charset="0"/>
                <a:cs typeface="Arial" pitchFamily="34" charset="0"/>
              </a:rPr>
              <a:t> Certificate</a:t>
            </a:r>
          </a:p>
          <a:p>
            <a:pPr marL="342900" indent="-342900">
              <a:buFont typeface="Arial" panose="020B0604020202020204" pitchFamily="34" charset="0"/>
              <a:buChar char="•"/>
            </a:pPr>
            <a:r>
              <a:rPr lang="it-IT" sz="2400" b="1" dirty="0" smtClean="0">
                <a:solidFill>
                  <a:srgbClr val="002060"/>
                </a:solidFill>
                <a:latin typeface="Arial" pitchFamily="34" charset="0"/>
                <a:cs typeface="Arial" pitchFamily="34" charset="0"/>
              </a:rPr>
              <a:t>EU </a:t>
            </a:r>
            <a:r>
              <a:rPr lang="it-IT" sz="2400" b="1" dirty="0" err="1" smtClean="0">
                <a:solidFill>
                  <a:srgbClr val="002060"/>
                </a:solidFill>
                <a:latin typeface="Arial" pitchFamily="34" charset="0"/>
                <a:cs typeface="Arial" pitchFamily="34" charset="0"/>
              </a:rPr>
              <a:t>Type-Examination</a:t>
            </a:r>
            <a:r>
              <a:rPr lang="it-IT" sz="2400" b="1" dirty="0" smtClean="0">
                <a:solidFill>
                  <a:srgbClr val="002060"/>
                </a:solidFill>
                <a:latin typeface="Arial" pitchFamily="34" charset="0"/>
                <a:cs typeface="Arial" pitchFamily="34" charset="0"/>
              </a:rPr>
              <a:t> Certificate</a:t>
            </a:r>
          </a:p>
          <a:p>
            <a:pPr marL="342900" indent="-342900">
              <a:buFont typeface="Arial" panose="020B0604020202020204" pitchFamily="34" charset="0"/>
              <a:buChar char="•"/>
            </a:pPr>
            <a:r>
              <a:rPr lang="it-IT" sz="2400" b="1" dirty="0" smtClean="0">
                <a:solidFill>
                  <a:srgbClr val="002060"/>
                </a:solidFill>
                <a:latin typeface="Arial" pitchFamily="34" charset="0"/>
                <a:cs typeface="Arial" pitchFamily="34" charset="0"/>
              </a:rPr>
              <a:t>EU </a:t>
            </a:r>
            <a:r>
              <a:rPr lang="it-IT" sz="2400" b="1" dirty="0" err="1" smtClean="0">
                <a:solidFill>
                  <a:srgbClr val="002060"/>
                </a:solidFill>
                <a:latin typeface="Arial" pitchFamily="34" charset="0"/>
                <a:cs typeface="Arial" pitchFamily="34" charset="0"/>
              </a:rPr>
              <a:t>Quality</a:t>
            </a:r>
            <a:r>
              <a:rPr lang="it-IT" sz="2400" b="1" dirty="0" smtClean="0">
                <a:solidFill>
                  <a:srgbClr val="002060"/>
                </a:solidFill>
                <a:latin typeface="Arial" pitchFamily="34" charset="0"/>
                <a:cs typeface="Arial" pitchFamily="34" charset="0"/>
              </a:rPr>
              <a:t> Assurance Certificate</a:t>
            </a:r>
          </a:p>
          <a:p>
            <a:pPr marL="342900" indent="-342900">
              <a:buFont typeface="Arial" panose="020B0604020202020204" pitchFamily="34" charset="0"/>
              <a:buChar char="•"/>
            </a:pPr>
            <a:r>
              <a:rPr lang="it-IT" sz="2400" b="1" dirty="0" smtClean="0">
                <a:solidFill>
                  <a:srgbClr val="002060"/>
                </a:solidFill>
                <a:latin typeface="Arial" pitchFamily="34" charset="0"/>
                <a:cs typeface="Arial" pitchFamily="34" charset="0"/>
              </a:rPr>
              <a:t>EU Product </a:t>
            </a:r>
            <a:r>
              <a:rPr lang="it-IT" sz="2400" b="1" dirty="0" err="1" smtClean="0">
                <a:solidFill>
                  <a:srgbClr val="002060"/>
                </a:solidFill>
                <a:latin typeface="Arial" pitchFamily="34" charset="0"/>
                <a:cs typeface="Arial" pitchFamily="34" charset="0"/>
              </a:rPr>
              <a:t>Verification</a:t>
            </a:r>
            <a:r>
              <a:rPr lang="it-IT" sz="2400" b="1" dirty="0" smtClean="0">
                <a:solidFill>
                  <a:srgbClr val="002060"/>
                </a:solidFill>
                <a:latin typeface="Arial" pitchFamily="34" charset="0"/>
                <a:cs typeface="Arial" pitchFamily="34" charset="0"/>
              </a:rPr>
              <a:t> Certificate</a:t>
            </a:r>
          </a:p>
        </p:txBody>
      </p:sp>
      <p:sp>
        <p:nvSpPr>
          <p:cNvPr id="6" name="CasellaDiTesto 5"/>
          <p:cNvSpPr txBox="1"/>
          <p:nvPr/>
        </p:nvSpPr>
        <p:spPr>
          <a:xfrm>
            <a:off x="2032267" y="4477746"/>
            <a:ext cx="6702102" cy="1754326"/>
          </a:xfrm>
          <a:prstGeom prst="rect">
            <a:avLst/>
          </a:prstGeom>
          <a:noFill/>
        </p:spPr>
        <p:txBody>
          <a:bodyPr wrap="square" rtlCol="0">
            <a:spAutoFit/>
          </a:bodyPr>
          <a:lstStyle/>
          <a:p>
            <a:pPr algn="just"/>
            <a:r>
              <a:rPr lang="it-IT" dirty="0" err="1" smtClean="0">
                <a:solidFill>
                  <a:srgbClr val="002060"/>
                </a:solidFill>
                <a:latin typeface="Arial" panose="020B0604020202020204" pitchFamily="34" charset="0"/>
                <a:cs typeface="Arial" panose="020B0604020202020204" pitchFamily="34" charset="0"/>
              </a:rPr>
              <a:t>Following</a:t>
            </a:r>
            <a:r>
              <a:rPr lang="it-IT" dirty="0" smtClean="0">
                <a:solidFill>
                  <a:srgbClr val="002060"/>
                </a:solidFill>
                <a:latin typeface="Arial" panose="020B0604020202020204" pitchFamily="34" charset="0"/>
                <a:cs typeface="Arial" panose="020B0604020202020204" pitchFamily="34" charset="0"/>
              </a:rPr>
              <a:t> a </a:t>
            </a:r>
            <a:r>
              <a:rPr lang="it-IT" dirty="0" err="1" smtClean="0">
                <a:solidFill>
                  <a:srgbClr val="002060"/>
                </a:solidFill>
                <a:latin typeface="Arial" panose="020B0604020202020204" pitchFamily="34" charset="0"/>
                <a:cs typeface="Arial" panose="020B0604020202020204" pitchFamily="34" charset="0"/>
              </a:rPr>
              <a:t>posivite</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conformity</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assessement</a:t>
            </a:r>
            <a:r>
              <a:rPr lang="it-IT" dirty="0" smtClean="0">
                <a:solidFill>
                  <a:srgbClr val="002060"/>
                </a:solidFill>
                <a:latin typeface="Arial" panose="020B0604020202020204" pitchFamily="34" charset="0"/>
                <a:cs typeface="Arial" panose="020B0604020202020204" pitchFamily="34" charset="0"/>
              </a:rPr>
              <a:t>, the </a:t>
            </a:r>
            <a:r>
              <a:rPr lang="it-IT" dirty="0" err="1" smtClean="0">
                <a:solidFill>
                  <a:srgbClr val="002060"/>
                </a:solidFill>
                <a:latin typeface="Arial" panose="020B0604020202020204" pitchFamily="34" charset="0"/>
                <a:cs typeface="Arial" panose="020B0604020202020204" pitchFamily="34" charset="0"/>
              </a:rPr>
              <a:t>notified</a:t>
            </a:r>
            <a:r>
              <a:rPr lang="it-IT" dirty="0" smtClean="0">
                <a:solidFill>
                  <a:srgbClr val="002060"/>
                </a:solidFill>
                <a:latin typeface="Arial" panose="020B0604020202020204" pitchFamily="34" charset="0"/>
                <a:cs typeface="Arial" panose="020B0604020202020204" pitchFamily="34" charset="0"/>
              </a:rPr>
              <a:t> body </a:t>
            </a:r>
            <a:r>
              <a:rPr lang="it-IT" dirty="0" err="1" smtClean="0">
                <a:solidFill>
                  <a:srgbClr val="002060"/>
                </a:solidFill>
                <a:latin typeface="Arial" panose="020B0604020202020204" pitchFamily="34" charset="0"/>
                <a:cs typeface="Arial" panose="020B0604020202020204" pitchFamily="34" charset="0"/>
              </a:rPr>
              <a:t>will</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issue</a:t>
            </a:r>
            <a:r>
              <a:rPr lang="it-IT" dirty="0" smtClean="0">
                <a:solidFill>
                  <a:srgbClr val="002060"/>
                </a:solidFill>
                <a:latin typeface="Arial" panose="020B0604020202020204" pitchFamily="34" charset="0"/>
                <a:cs typeface="Arial" panose="020B0604020202020204" pitchFamily="34" charset="0"/>
              </a:rPr>
              <a:t> a EU certificate (</a:t>
            </a:r>
            <a:r>
              <a:rPr lang="it-IT" dirty="0" err="1" smtClean="0">
                <a:solidFill>
                  <a:srgbClr val="002060"/>
                </a:solidFill>
                <a:latin typeface="Arial" panose="020B0604020202020204" pitchFamily="34" charset="0"/>
                <a:cs typeface="Arial" panose="020B0604020202020204" pitchFamily="34" charset="0"/>
              </a:rPr>
              <a:t>depending</a:t>
            </a:r>
            <a:r>
              <a:rPr lang="it-IT" dirty="0" smtClean="0">
                <a:solidFill>
                  <a:srgbClr val="002060"/>
                </a:solidFill>
                <a:latin typeface="Arial" panose="020B0604020202020204" pitchFamily="34" charset="0"/>
                <a:cs typeface="Arial" panose="020B0604020202020204" pitchFamily="34" charset="0"/>
              </a:rPr>
              <a:t> on the </a:t>
            </a:r>
            <a:r>
              <a:rPr lang="it-IT" dirty="0" err="1" smtClean="0">
                <a:solidFill>
                  <a:srgbClr val="002060"/>
                </a:solidFill>
                <a:latin typeface="Arial" panose="020B0604020202020204" pitchFamily="34" charset="0"/>
                <a:cs typeface="Arial" panose="020B0604020202020204" pitchFamily="34" charset="0"/>
              </a:rPr>
              <a:t>conformity</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assessment</a:t>
            </a:r>
            <a:r>
              <a:rPr lang="it-IT" dirty="0" smtClean="0">
                <a:solidFill>
                  <a:srgbClr val="002060"/>
                </a:solidFill>
                <a:latin typeface="Arial" panose="020B0604020202020204" pitchFamily="34" charset="0"/>
                <a:cs typeface="Arial" panose="020B0604020202020204" pitchFamily="34" charset="0"/>
              </a:rPr>
              <a:t> procedure </a:t>
            </a:r>
            <a:r>
              <a:rPr lang="it-IT" dirty="0" err="1" smtClean="0">
                <a:solidFill>
                  <a:srgbClr val="002060"/>
                </a:solidFill>
                <a:latin typeface="Arial" panose="020B0604020202020204" pitchFamily="34" charset="0"/>
                <a:cs typeface="Arial" panose="020B0604020202020204" pitchFamily="34" charset="0"/>
              </a:rPr>
              <a:t>followed</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It</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will</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certify</a:t>
            </a:r>
            <a:r>
              <a:rPr lang="it-IT" dirty="0" smtClean="0">
                <a:solidFill>
                  <a:srgbClr val="002060"/>
                </a:solidFill>
                <a:latin typeface="Arial" panose="020B0604020202020204" pitchFamily="34" charset="0"/>
                <a:cs typeface="Arial" panose="020B0604020202020204" pitchFamily="34" charset="0"/>
              </a:rPr>
              <a:t> the </a:t>
            </a:r>
            <a:r>
              <a:rPr lang="it-IT" dirty="0" err="1" smtClean="0">
                <a:solidFill>
                  <a:srgbClr val="002060"/>
                </a:solidFill>
                <a:latin typeface="Arial" panose="020B0604020202020204" pitchFamily="34" charset="0"/>
                <a:cs typeface="Arial" panose="020B0604020202020204" pitchFamily="34" charset="0"/>
              </a:rPr>
              <a:t>conformity</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assessment</a:t>
            </a:r>
            <a:r>
              <a:rPr lang="it-IT" dirty="0" smtClean="0">
                <a:solidFill>
                  <a:srgbClr val="002060"/>
                </a:solidFill>
                <a:latin typeface="Arial" panose="020B0604020202020204" pitchFamily="34" charset="0"/>
                <a:cs typeface="Arial" panose="020B0604020202020204" pitchFamily="34" charset="0"/>
              </a:rPr>
              <a:t> procedure </a:t>
            </a:r>
            <a:r>
              <a:rPr lang="it-IT" dirty="0" err="1" smtClean="0">
                <a:solidFill>
                  <a:srgbClr val="002060"/>
                </a:solidFill>
                <a:latin typeface="Arial" panose="020B0604020202020204" pitchFamily="34" charset="0"/>
                <a:cs typeface="Arial" panose="020B0604020202020204" pitchFamily="34" charset="0"/>
              </a:rPr>
              <a:t>followed</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providing</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assurance</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that</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compliance</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against</a:t>
            </a:r>
            <a:r>
              <a:rPr lang="it-IT" dirty="0" smtClean="0">
                <a:solidFill>
                  <a:srgbClr val="002060"/>
                </a:solidFill>
                <a:latin typeface="Arial" panose="020B0604020202020204" pitchFamily="34" charset="0"/>
                <a:cs typeface="Arial" panose="020B0604020202020204" pitchFamily="34" charset="0"/>
              </a:rPr>
              <a:t> </a:t>
            </a:r>
            <a:r>
              <a:rPr lang="it-IT" dirty="0">
                <a:solidFill>
                  <a:srgbClr val="002060"/>
                </a:solidFill>
                <a:latin typeface="Arial" panose="020B0604020202020204" pitchFamily="34" charset="0"/>
                <a:cs typeface="Arial" panose="020B0604020202020204" pitchFamily="34" charset="0"/>
              </a:rPr>
              <a:t>the </a:t>
            </a:r>
            <a:r>
              <a:rPr lang="it-IT" dirty="0" err="1">
                <a:solidFill>
                  <a:srgbClr val="002060"/>
                </a:solidFill>
                <a:latin typeface="Arial" panose="020B0604020202020204" pitchFamily="34" charset="0"/>
                <a:cs typeface="Arial" panose="020B0604020202020204" pitchFamily="34" charset="0"/>
              </a:rPr>
              <a:t>applicable</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requirements</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has</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been</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verified</a:t>
            </a:r>
            <a:r>
              <a:rPr lang="it-IT" dirty="0" smtClean="0">
                <a:solidFill>
                  <a:srgbClr val="002060"/>
                </a:solidFill>
                <a:latin typeface="Arial" panose="020B0604020202020204" pitchFamily="34" charset="0"/>
                <a:cs typeface="Arial" panose="020B0604020202020204" pitchFamily="34" charset="0"/>
              </a:rPr>
              <a:t> for </a:t>
            </a:r>
            <a:r>
              <a:rPr lang="it-IT" dirty="0" err="1" smtClean="0">
                <a:solidFill>
                  <a:srgbClr val="002060"/>
                </a:solidFill>
                <a:latin typeface="Arial" panose="020B0604020202020204" pitchFamily="34" charset="0"/>
                <a:cs typeface="Arial" panose="020B0604020202020204" pitchFamily="34" charset="0"/>
              </a:rPr>
              <a:t>all</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devices</a:t>
            </a:r>
            <a:r>
              <a:rPr lang="it-IT" dirty="0" smtClean="0">
                <a:solidFill>
                  <a:srgbClr val="002060"/>
                </a:solidFill>
                <a:latin typeface="Arial" panose="020B0604020202020204" pitchFamily="34" charset="0"/>
                <a:cs typeface="Arial" panose="020B0604020202020204" pitchFamily="34" charset="0"/>
              </a:rPr>
              <a:t> in the scope.</a:t>
            </a:r>
          </a:p>
        </p:txBody>
      </p:sp>
    </p:spTree>
    <p:extLst>
      <p:ext uri="{BB962C8B-B14F-4D97-AF65-F5344CB8AC3E}">
        <p14:creationId xmlns:p14="http://schemas.microsoft.com/office/powerpoint/2010/main" val="2925111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Notified Bodies</a:t>
            </a:r>
            <a:endParaRPr lang="en-GB" dirty="0"/>
          </a:p>
        </p:txBody>
      </p:sp>
      <p:sp>
        <p:nvSpPr>
          <p:cNvPr id="5" name="CasellaDiTesto 4"/>
          <p:cNvSpPr txBox="1"/>
          <p:nvPr/>
        </p:nvSpPr>
        <p:spPr>
          <a:xfrm>
            <a:off x="367862" y="1437795"/>
            <a:ext cx="10478813" cy="646331"/>
          </a:xfrm>
          <a:prstGeom prst="rect">
            <a:avLst/>
          </a:prstGeom>
          <a:noFill/>
        </p:spPr>
        <p:txBody>
          <a:bodyPr wrap="square" rtlCol="0">
            <a:spAutoFit/>
          </a:bodyPr>
          <a:lstStyle/>
          <a:p>
            <a:pPr algn="just"/>
            <a:r>
              <a:rPr lang="it-IT" dirty="0" smtClean="0">
                <a:solidFill>
                  <a:srgbClr val="002060"/>
                </a:solidFill>
                <a:latin typeface="Arial" panose="020B0604020202020204" pitchFamily="34" charset="0"/>
                <a:cs typeface="Arial" panose="020B0604020202020204" pitchFamily="34" charset="0"/>
              </a:rPr>
              <a:t>Notified Bodies are </a:t>
            </a:r>
            <a:r>
              <a:rPr lang="it-IT" dirty="0" err="1" smtClean="0">
                <a:solidFill>
                  <a:srgbClr val="002060"/>
                </a:solidFill>
                <a:latin typeface="Arial" panose="020B0604020202020204" pitchFamily="34" charset="0"/>
                <a:cs typeface="Arial" panose="020B0604020202020204" pitchFamily="34" charset="0"/>
              </a:rPr>
              <a:t>entities</a:t>
            </a:r>
            <a:r>
              <a:rPr lang="it-IT" dirty="0" smtClean="0">
                <a:solidFill>
                  <a:srgbClr val="002060"/>
                </a:solidFill>
                <a:latin typeface="Arial" panose="020B0604020202020204" pitchFamily="34" charset="0"/>
                <a:cs typeface="Arial" panose="020B0604020202020204" pitchFamily="34" charset="0"/>
              </a:rPr>
              <a:t>, </a:t>
            </a:r>
            <a:r>
              <a:rPr lang="it-IT" dirty="0" err="1" smtClean="0">
                <a:solidFill>
                  <a:srgbClr val="002060"/>
                </a:solidFill>
                <a:latin typeface="Arial" panose="020B0604020202020204" pitchFamily="34" charset="0"/>
                <a:cs typeface="Arial" panose="020B0604020202020204" pitchFamily="34" charset="0"/>
              </a:rPr>
              <a:t>either</a:t>
            </a:r>
            <a:r>
              <a:rPr lang="it-IT" dirty="0" smtClean="0">
                <a:solidFill>
                  <a:srgbClr val="002060"/>
                </a:solidFill>
                <a:latin typeface="Arial" panose="020B0604020202020204" pitchFamily="34" charset="0"/>
                <a:cs typeface="Arial" panose="020B0604020202020204" pitchFamily="34" charset="0"/>
              </a:rPr>
              <a:t> public or provate, </a:t>
            </a:r>
            <a:r>
              <a:rPr lang="en-US" dirty="0" smtClean="0">
                <a:solidFill>
                  <a:srgbClr val="002060"/>
                </a:solidFill>
                <a:latin typeface="Arial" panose="020B0604020202020204" pitchFamily="34" charset="0"/>
                <a:cs typeface="Arial" panose="020B0604020202020204" pitchFamily="34" charset="0"/>
              </a:rPr>
              <a:t>performing </a:t>
            </a:r>
            <a:r>
              <a:rPr lang="en-US" dirty="0">
                <a:solidFill>
                  <a:srgbClr val="002060"/>
                </a:solidFill>
                <a:latin typeface="Arial" panose="020B0604020202020204" pitchFamily="34" charset="0"/>
                <a:cs typeface="Arial" panose="020B0604020202020204" pitchFamily="34" charset="0"/>
              </a:rPr>
              <a:t>third-party conformity assessment activities including calibration, testing, certification and </a:t>
            </a:r>
            <a:r>
              <a:rPr lang="en-US" dirty="0" smtClean="0">
                <a:solidFill>
                  <a:srgbClr val="002060"/>
                </a:solidFill>
                <a:latin typeface="Arial" panose="020B0604020202020204" pitchFamily="34" charset="0"/>
                <a:cs typeface="Arial" panose="020B0604020202020204" pitchFamily="34" charset="0"/>
              </a:rPr>
              <a:t>inspection according to MDR/IVDR</a:t>
            </a:r>
            <a:endParaRPr lang="it-IT" dirty="0" smtClean="0">
              <a:solidFill>
                <a:srgbClr val="002060"/>
              </a:solidFill>
              <a:latin typeface="Arial" panose="020B0604020202020204" pitchFamily="34" charset="0"/>
              <a:cs typeface="Arial" panose="020B0604020202020204" pitchFamily="34" charset="0"/>
            </a:endParaRPr>
          </a:p>
        </p:txBody>
      </p:sp>
      <p:sp>
        <p:nvSpPr>
          <p:cNvPr id="7" name="CasellaDiTesto 6"/>
          <p:cNvSpPr txBox="1"/>
          <p:nvPr/>
        </p:nvSpPr>
        <p:spPr>
          <a:xfrm>
            <a:off x="539026" y="2441343"/>
            <a:ext cx="4304443" cy="2062103"/>
          </a:xfrm>
          <a:prstGeom prst="rect">
            <a:avLst/>
          </a:prstGeom>
          <a:noFill/>
        </p:spPr>
        <p:txBody>
          <a:bodyPr wrap="square" rtlCol="0">
            <a:spAutoFit/>
          </a:bodyPr>
          <a:lstStyle/>
          <a:p>
            <a:pPr algn="just"/>
            <a:r>
              <a:rPr lang="it-IT" sz="1600" dirty="0" smtClean="0">
                <a:solidFill>
                  <a:srgbClr val="002060"/>
                </a:solidFill>
                <a:latin typeface="Arial" panose="020B0604020202020204" pitchFamily="34" charset="0"/>
                <a:cs typeface="Arial" panose="020B0604020202020204" pitchFamily="34" charset="0"/>
              </a:rPr>
              <a:t>Notified Bodies are </a:t>
            </a:r>
            <a:r>
              <a:rPr lang="it-IT" sz="1600" dirty="0" err="1" smtClean="0">
                <a:solidFill>
                  <a:srgbClr val="002060"/>
                </a:solidFill>
                <a:latin typeface="Arial" panose="020B0604020202020204" pitchFamily="34" charset="0"/>
                <a:cs typeface="Arial" panose="020B0604020202020204" pitchFamily="34" charset="0"/>
              </a:rPr>
              <a:t>designated</a:t>
            </a:r>
            <a:r>
              <a:rPr lang="it-IT" sz="1600" dirty="0" smtClean="0">
                <a:solidFill>
                  <a:srgbClr val="002060"/>
                </a:solidFill>
                <a:latin typeface="Arial" panose="020B0604020202020204" pitchFamily="34" charset="0"/>
                <a:cs typeface="Arial" panose="020B0604020202020204" pitchFamily="34" charset="0"/>
              </a:rPr>
              <a:t> by </a:t>
            </a:r>
            <a:r>
              <a:rPr lang="it-IT" sz="1600" dirty="0" err="1" smtClean="0">
                <a:solidFill>
                  <a:srgbClr val="002060"/>
                </a:solidFill>
                <a:latin typeface="Arial" panose="020B0604020202020204" pitchFamily="34" charset="0"/>
                <a:cs typeface="Arial" panose="020B0604020202020204" pitchFamily="34" charset="0"/>
              </a:rPr>
              <a:t>national</a:t>
            </a:r>
            <a:r>
              <a:rPr lang="it-IT" sz="1600" dirty="0" smtClean="0">
                <a:solidFill>
                  <a:srgbClr val="002060"/>
                </a:solidFill>
                <a:latin typeface="Arial" panose="020B0604020202020204" pitchFamily="34" charset="0"/>
                <a:cs typeface="Arial" panose="020B0604020202020204" pitchFamily="34" charset="0"/>
              </a:rPr>
              <a:t> </a:t>
            </a:r>
            <a:r>
              <a:rPr lang="it-IT" sz="1600" dirty="0" err="1" smtClean="0">
                <a:solidFill>
                  <a:srgbClr val="002060"/>
                </a:solidFill>
                <a:latin typeface="Arial" panose="020B0604020202020204" pitchFamily="34" charset="0"/>
                <a:cs typeface="Arial" panose="020B0604020202020204" pitchFamily="34" charset="0"/>
              </a:rPr>
              <a:t>authorities</a:t>
            </a:r>
            <a:r>
              <a:rPr lang="it-IT" sz="1600" dirty="0" smtClean="0">
                <a:solidFill>
                  <a:srgbClr val="002060"/>
                </a:solidFill>
                <a:latin typeface="Arial" panose="020B0604020202020204" pitchFamily="34" charset="0"/>
                <a:cs typeface="Arial" panose="020B0604020202020204" pitchFamily="34" charset="0"/>
              </a:rPr>
              <a:t> and </a:t>
            </a:r>
            <a:r>
              <a:rPr lang="it-IT" sz="1600" dirty="0" err="1" smtClean="0">
                <a:solidFill>
                  <a:srgbClr val="002060"/>
                </a:solidFill>
                <a:latin typeface="Arial" panose="020B0604020202020204" pitchFamily="34" charset="0"/>
                <a:cs typeface="Arial" panose="020B0604020202020204" pitchFamily="34" charset="0"/>
              </a:rPr>
              <a:t>notified</a:t>
            </a:r>
            <a:r>
              <a:rPr lang="it-IT" sz="1600" dirty="0" smtClean="0">
                <a:solidFill>
                  <a:srgbClr val="002060"/>
                </a:solidFill>
                <a:latin typeface="Arial" panose="020B0604020202020204" pitchFamily="34" charset="0"/>
                <a:cs typeface="Arial" panose="020B0604020202020204" pitchFamily="34" charset="0"/>
              </a:rPr>
              <a:t> to the </a:t>
            </a:r>
            <a:r>
              <a:rPr lang="it-IT" sz="1600" dirty="0" err="1" smtClean="0">
                <a:solidFill>
                  <a:srgbClr val="002060"/>
                </a:solidFill>
                <a:latin typeface="Arial" panose="020B0604020202020204" pitchFamily="34" charset="0"/>
                <a:cs typeface="Arial" panose="020B0604020202020204" pitchFamily="34" charset="0"/>
              </a:rPr>
              <a:t>Commission</a:t>
            </a:r>
            <a:r>
              <a:rPr lang="it-IT" sz="1600" dirty="0" smtClean="0">
                <a:solidFill>
                  <a:srgbClr val="002060"/>
                </a:solidFill>
                <a:latin typeface="Arial" panose="020B0604020202020204" pitchFamily="34" charset="0"/>
                <a:cs typeface="Arial" panose="020B0604020202020204" pitchFamily="34" charset="0"/>
              </a:rPr>
              <a:t>. The </a:t>
            </a:r>
            <a:r>
              <a:rPr lang="it-IT" sz="1600" dirty="0" err="1" smtClean="0">
                <a:solidFill>
                  <a:srgbClr val="002060"/>
                </a:solidFill>
                <a:latin typeface="Arial" panose="020B0604020202020204" pitchFamily="34" charset="0"/>
                <a:cs typeface="Arial" panose="020B0604020202020204" pitchFamily="34" charset="0"/>
              </a:rPr>
              <a:t>Commission</a:t>
            </a:r>
            <a:r>
              <a:rPr lang="it-IT" sz="1600" dirty="0" smtClean="0">
                <a:solidFill>
                  <a:srgbClr val="002060"/>
                </a:solidFill>
                <a:latin typeface="Arial" panose="020B0604020202020204" pitchFamily="34" charset="0"/>
                <a:cs typeface="Arial" panose="020B0604020202020204" pitchFamily="34" charset="0"/>
              </a:rPr>
              <a:t> </a:t>
            </a:r>
            <a:r>
              <a:rPr lang="it-IT" sz="1600" dirty="0" err="1" smtClean="0">
                <a:solidFill>
                  <a:srgbClr val="002060"/>
                </a:solidFill>
                <a:latin typeface="Arial" panose="020B0604020202020204" pitchFamily="34" charset="0"/>
                <a:cs typeface="Arial" panose="020B0604020202020204" pitchFamily="34" charset="0"/>
              </a:rPr>
              <a:t>assign</a:t>
            </a:r>
            <a:r>
              <a:rPr lang="it-IT" sz="1600" dirty="0" smtClean="0">
                <a:solidFill>
                  <a:srgbClr val="002060"/>
                </a:solidFill>
                <a:latin typeface="Arial" panose="020B0604020202020204" pitchFamily="34" charset="0"/>
                <a:cs typeface="Arial" panose="020B0604020202020204" pitchFamily="34" charset="0"/>
              </a:rPr>
              <a:t> a </a:t>
            </a:r>
            <a:r>
              <a:rPr lang="it-IT" sz="1600" dirty="0" err="1" smtClean="0">
                <a:solidFill>
                  <a:srgbClr val="002060"/>
                </a:solidFill>
                <a:latin typeface="Arial" panose="020B0604020202020204" pitchFamily="34" charset="0"/>
                <a:cs typeface="Arial" panose="020B0604020202020204" pitchFamily="34" charset="0"/>
              </a:rPr>
              <a:t>four-digit</a:t>
            </a:r>
            <a:r>
              <a:rPr lang="it-IT" sz="1600" dirty="0" smtClean="0">
                <a:solidFill>
                  <a:srgbClr val="002060"/>
                </a:solidFill>
                <a:latin typeface="Arial" panose="020B0604020202020204" pitchFamily="34" charset="0"/>
                <a:cs typeface="Arial" panose="020B0604020202020204" pitchFamily="34" charset="0"/>
              </a:rPr>
              <a:t> </a:t>
            </a:r>
            <a:r>
              <a:rPr lang="it-IT" sz="1600" dirty="0" err="1" smtClean="0">
                <a:solidFill>
                  <a:srgbClr val="002060"/>
                </a:solidFill>
                <a:latin typeface="Arial" panose="020B0604020202020204" pitchFamily="34" charset="0"/>
                <a:cs typeface="Arial" panose="020B0604020202020204" pitchFamily="34" charset="0"/>
              </a:rPr>
              <a:t>identification</a:t>
            </a:r>
            <a:r>
              <a:rPr lang="it-IT" sz="1600" dirty="0" smtClean="0">
                <a:solidFill>
                  <a:srgbClr val="002060"/>
                </a:solidFill>
                <a:latin typeface="Arial" panose="020B0604020202020204" pitchFamily="34" charset="0"/>
                <a:cs typeface="Arial" panose="020B0604020202020204" pitchFamily="34" charset="0"/>
              </a:rPr>
              <a:t> </a:t>
            </a:r>
            <a:r>
              <a:rPr lang="it-IT" sz="1600" dirty="0" err="1" smtClean="0">
                <a:solidFill>
                  <a:srgbClr val="002060"/>
                </a:solidFill>
                <a:latin typeface="Arial" panose="020B0604020202020204" pitchFamily="34" charset="0"/>
                <a:cs typeface="Arial" panose="020B0604020202020204" pitchFamily="34" charset="0"/>
              </a:rPr>
              <a:t>number</a:t>
            </a:r>
            <a:r>
              <a:rPr lang="it-IT" sz="1600" dirty="0" smtClean="0">
                <a:solidFill>
                  <a:srgbClr val="002060"/>
                </a:solidFill>
                <a:latin typeface="Arial" panose="020B0604020202020204" pitchFamily="34" charset="0"/>
                <a:cs typeface="Arial" panose="020B0604020202020204" pitchFamily="34" charset="0"/>
              </a:rPr>
              <a:t> to </a:t>
            </a:r>
            <a:r>
              <a:rPr lang="it-IT" sz="1600" dirty="0" err="1" smtClean="0">
                <a:solidFill>
                  <a:srgbClr val="002060"/>
                </a:solidFill>
                <a:latin typeface="Arial" panose="020B0604020202020204" pitchFamily="34" charset="0"/>
                <a:cs typeface="Arial" panose="020B0604020202020204" pitchFamily="34" charset="0"/>
              </a:rPr>
              <a:t>each</a:t>
            </a:r>
            <a:r>
              <a:rPr lang="it-IT" sz="1600" dirty="0" smtClean="0">
                <a:solidFill>
                  <a:srgbClr val="002060"/>
                </a:solidFill>
                <a:latin typeface="Arial" panose="020B0604020202020204" pitchFamily="34" charset="0"/>
                <a:cs typeface="Arial" panose="020B0604020202020204" pitchFamily="34" charset="0"/>
              </a:rPr>
              <a:t> </a:t>
            </a:r>
            <a:r>
              <a:rPr lang="it-IT" sz="1600" dirty="0" err="1" smtClean="0">
                <a:solidFill>
                  <a:srgbClr val="002060"/>
                </a:solidFill>
                <a:latin typeface="Arial" panose="020B0604020202020204" pitchFamily="34" charset="0"/>
                <a:cs typeface="Arial" panose="020B0604020202020204" pitchFamily="34" charset="0"/>
              </a:rPr>
              <a:t>notified</a:t>
            </a:r>
            <a:r>
              <a:rPr lang="it-IT" sz="1600" dirty="0" smtClean="0">
                <a:solidFill>
                  <a:srgbClr val="002060"/>
                </a:solidFill>
                <a:latin typeface="Arial" panose="020B0604020202020204" pitchFamily="34" charset="0"/>
                <a:cs typeface="Arial" panose="020B0604020202020204" pitchFamily="34" charset="0"/>
              </a:rPr>
              <a:t> body. </a:t>
            </a:r>
          </a:p>
          <a:p>
            <a:pPr algn="just"/>
            <a:r>
              <a:rPr lang="it-IT" sz="1600" dirty="0" smtClean="0">
                <a:solidFill>
                  <a:srgbClr val="002060"/>
                </a:solidFill>
                <a:latin typeface="Arial" panose="020B0604020202020204" pitchFamily="34" charset="0"/>
                <a:cs typeface="Arial" panose="020B0604020202020204" pitchFamily="34" charset="0"/>
              </a:rPr>
              <a:t>The list of </a:t>
            </a:r>
            <a:r>
              <a:rPr lang="it-IT" sz="1600" dirty="0" err="1" smtClean="0">
                <a:solidFill>
                  <a:srgbClr val="002060"/>
                </a:solidFill>
                <a:latin typeface="Arial" panose="020B0604020202020204" pitchFamily="34" charset="0"/>
                <a:cs typeface="Arial" panose="020B0604020202020204" pitchFamily="34" charset="0"/>
              </a:rPr>
              <a:t>desiganted</a:t>
            </a:r>
            <a:r>
              <a:rPr lang="it-IT" sz="1600" dirty="0" smtClean="0">
                <a:solidFill>
                  <a:srgbClr val="002060"/>
                </a:solidFill>
                <a:latin typeface="Arial" panose="020B0604020202020204" pitchFamily="34" charset="0"/>
                <a:cs typeface="Arial" panose="020B0604020202020204" pitchFamily="34" charset="0"/>
              </a:rPr>
              <a:t> </a:t>
            </a:r>
            <a:r>
              <a:rPr lang="it-IT" sz="1600" dirty="0" err="1" smtClean="0">
                <a:solidFill>
                  <a:srgbClr val="002060"/>
                </a:solidFill>
                <a:latin typeface="Arial" panose="020B0604020202020204" pitchFamily="34" charset="0"/>
                <a:cs typeface="Arial" panose="020B0604020202020204" pitchFamily="34" charset="0"/>
              </a:rPr>
              <a:t>notified</a:t>
            </a:r>
            <a:r>
              <a:rPr lang="it-IT" sz="1600" dirty="0" smtClean="0">
                <a:solidFill>
                  <a:srgbClr val="002060"/>
                </a:solidFill>
                <a:latin typeface="Arial" panose="020B0604020202020204" pitchFamily="34" charset="0"/>
                <a:cs typeface="Arial" panose="020B0604020202020204" pitchFamily="34" charset="0"/>
              </a:rPr>
              <a:t> </a:t>
            </a:r>
            <a:r>
              <a:rPr lang="it-IT" sz="1600" dirty="0" err="1" smtClean="0">
                <a:solidFill>
                  <a:srgbClr val="002060"/>
                </a:solidFill>
                <a:latin typeface="Arial" panose="020B0604020202020204" pitchFamily="34" charset="0"/>
                <a:cs typeface="Arial" panose="020B0604020202020204" pitchFamily="34" charset="0"/>
              </a:rPr>
              <a:t>bodies</a:t>
            </a:r>
            <a:r>
              <a:rPr lang="it-IT" sz="1600" dirty="0" smtClean="0">
                <a:solidFill>
                  <a:srgbClr val="002060"/>
                </a:solidFill>
                <a:latin typeface="Arial" panose="020B0604020202020204" pitchFamily="34" charset="0"/>
                <a:cs typeface="Arial" panose="020B0604020202020204" pitchFamily="34" charset="0"/>
              </a:rPr>
              <a:t> </a:t>
            </a:r>
            <a:r>
              <a:rPr lang="it-IT" sz="1600" dirty="0" err="1" smtClean="0">
                <a:solidFill>
                  <a:srgbClr val="002060"/>
                </a:solidFill>
                <a:latin typeface="Arial" panose="020B0604020202020204" pitchFamily="34" charset="0"/>
                <a:cs typeface="Arial" panose="020B0604020202020204" pitchFamily="34" charset="0"/>
              </a:rPr>
              <a:t>is</a:t>
            </a:r>
            <a:r>
              <a:rPr lang="it-IT" sz="1600" dirty="0" smtClean="0">
                <a:solidFill>
                  <a:srgbClr val="002060"/>
                </a:solidFill>
                <a:latin typeface="Arial" panose="020B0604020202020204" pitchFamily="34" charset="0"/>
                <a:cs typeface="Arial" panose="020B0604020202020204" pitchFamily="34" charset="0"/>
              </a:rPr>
              <a:t> </a:t>
            </a:r>
            <a:r>
              <a:rPr lang="it-IT" sz="1600" dirty="0" err="1" smtClean="0">
                <a:solidFill>
                  <a:srgbClr val="002060"/>
                </a:solidFill>
                <a:latin typeface="Arial" panose="020B0604020202020204" pitchFamily="34" charset="0"/>
                <a:cs typeface="Arial" panose="020B0604020202020204" pitchFamily="34" charset="0"/>
              </a:rPr>
              <a:t>available</a:t>
            </a:r>
            <a:r>
              <a:rPr lang="it-IT" sz="1600" dirty="0" smtClean="0">
                <a:solidFill>
                  <a:srgbClr val="002060"/>
                </a:solidFill>
                <a:latin typeface="Arial" panose="020B0604020202020204" pitchFamily="34" charset="0"/>
                <a:cs typeface="Arial" panose="020B0604020202020204" pitchFamily="34" charset="0"/>
              </a:rPr>
              <a:t> </a:t>
            </a:r>
            <a:r>
              <a:rPr lang="it-IT" sz="1600" dirty="0">
                <a:solidFill>
                  <a:srgbClr val="002060"/>
                </a:solidFill>
                <a:latin typeface="Arial" panose="020B0604020202020204" pitchFamily="34" charset="0"/>
                <a:cs typeface="Arial" panose="020B0604020202020204" pitchFamily="34" charset="0"/>
              </a:rPr>
              <a:t>in NANDO (New </a:t>
            </a:r>
            <a:r>
              <a:rPr lang="it-IT" sz="1600" dirty="0" err="1">
                <a:solidFill>
                  <a:srgbClr val="002060"/>
                </a:solidFill>
                <a:latin typeface="Arial" panose="020B0604020202020204" pitchFamily="34" charset="0"/>
                <a:cs typeface="Arial" panose="020B0604020202020204" pitchFamily="34" charset="0"/>
              </a:rPr>
              <a:t>Approach</a:t>
            </a:r>
            <a:r>
              <a:rPr lang="it-IT" sz="1600" dirty="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Notified and Designated </a:t>
            </a:r>
            <a:r>
              <a:rPr lang="en-US" sz="1600" dirty="0" err="1">
                <a:solidFill>
                  <a:srgbClr val="002060"/>
                </a:solidFill>
                <a:latin typeface="Arial" panose="020B0604020202020204" pitchFamily="34" charset="0"/>
                <a:cs typeface="Arial" panose="020B0604020202020204" pitchFamily="34" charset="0"/>
              </a:rPr>
              <a:t>Organisations</a:t>
            </a:r>
            <a:r>
              <a:rPr lang="en-US" sz="1600" dirty="0">
                <a:solidFill>
                  <a:srgbClr val="002060"/>
                </a:solidFill>
                <a:latin typeface="Arial" panose="020B0604020202020204" pitchFamily="34" charset="0"/>
                <a:cs typeface="Arial" panose="020B0604020202020204" pitchFamily="34" charset="0"/>
              </a:rPr>
              <a:t>) Information System</a:t>
            </a:r>
            <a:r>
              <a:rPr lang="it-IT" sz="1600" dirty="0" smtClean="0">
                <a:solidFill>
                  <a:srgbClr val="002060"/>
                </a:solidFill>
                <a:latin typeface="Arial" panose="020B0604020202020204" pitchFamily="34" charset="0"/>
                <a:cs typeface="Arial" panose="020B0604020202020204" pitchFamily="34" charset="0"/>
              </a:rPr>
              <a:t>).</a:t>
            </a:r>
          </a:p>
        </p:txBody>
      </p:sp>
      <p:sp>
        <p:nvSpPr>
          <p:cNvPr id="8" name="Elaborazione 9"/>
          <p:cNvSpPr/>
          <p:nvPr/>
        </p:nvSpPr>
        <p:spPr>
          <a:xfrm>
            <a:off x="84083" y="5065986"/>
            <a:ext cx="7683062" cy="1722836"/>
          </a:xfrm>
          <a:prstGeom prst="flowChartProcess">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b="1" dirty="0" smtClean="0">
                <a:solidFill>
                  <a:srgbClr val="002060"/>
                </a:solidFill>
                <a:latin typeface="Arial" pitchFamily="34" charset="0"/>
                <a:cs typeface="Arial" pitchFamily="34" charset="0"/>
              </a:rPr>
              <a:t>List of </a:t>
            </a:r>
            <a:r>
              <a:rPr lang="it-IT" b="1" dirty="0" err="1" smtClean="0">
                <a:solidFill>
                  <a:srgbClr val="002060"/>
                </a:solidFill>
                <a:latin typeface="Arial" pitchFamily="34" charset="0"/>
                <a:cs typeface="Arial" pitchFamily="34" charset="0"/>
              </a:rPr>
              <a:t>notified</a:t>
            </a:r>
            <a:r>
              <a:rPr lang="it-IT" b="1" dirty="0" smtClean="0">
                <a:solidFill>
                  <a:srgbClr val="002060"/>
                </a:solidFill>
                <a:latin typeface="Arial" pitchFamily="34" charset="0"/>
                <a:cs typeface="Arial" pitchFamily="34" charset="0"/>
              </a:rPr>
              <a:t> </a:t>
            </a:r>
            <a:r>
              <a:rPr lang="it-IT" b="1" dirty="0" err="1" smtClean="0">
                <a:solidFill>
                  <a:srgbClr val="002060"/>
                </a:solidFill>
                <a:latin typeface="Arial" pitchFamily="34" charset="0"/>
                <a:cs typeface="Arial" pitchFamily="34" charset="0"/>
              </a:rPr>
              <a:t>bodies</a:t>
            </a:r>
            <a:r>
              <a:rPr lang="it-IT" b="1" dirty="0" smtClean="0">
                <a:solidFill>
                  <a:srgbClr val="002060"/>
                </a:solidFill>
                <a:latin typeface="Arial" pitchFamily="34" charset="0"/>
                <a:cs typeface="Arial" pitchFamily="34" charset="0"/>
              </a:rPr>
              <a:t> under the MDR</a:t>
            </a:r>
          </a:p>
          <a:p>
            <a:r>
              <a:rPr lang="it-IT" dirty="0">
                <a:solidFill>
                  <a:srgbClr val="002060"/>
                </a:solidFill>
                <a:latin typeface="Arial" pitchFamily="34" charset="0"/>
                <a:cs typeface="Arial" pitchFamily="34" charset="0"/>
              </a:rPr>
              <a:t>https://ec.europa.eu/growth/tools-databases/nando/index.cfm?fuseaction=directive.notifiedbody&amp;dir_id=34</a:t>
            </a:r>
          </a:p>
          <a:p>
            <a:pPr marL="285750" indent="-285750">
              <a:buFont typeface="Arial" panose="020B0604020202020204" pitchFamily="34" charset="0"/>
              <a:buChar char="•"/>
            </a:pPr>
            <a:r>
              <a:rPr lang="it-IT" b="1" dirty="0" smtClean="0">
                <a:solidFill>
                  <a:srgbClr val="002060"/>
                </a:solidFill>
                <a:latin typeface="Arial" pitchFamily="34" charset="0"/>
                <a:cs typeface="Arial" pitchFamily="34" charset="0"/>
              </a:rPr>
              <a:t>List of </a:t>
            </a:r>
            <a:r>
              <a:rPr lang="it-IT" b="1" dirty="0" err="1" smtClean="0">
                <a:solidFill>
                  <a:srgbClr val="002060"/>
                </a:solidFill>
                <a:latin typeface="Arial" pitchFamily="34" charset="0"/>
                <a:cs typeface="Arial" pitchFamily="34" charset="0"/>
              </a:rPr>
              <a:t>notified</a:t>
            </a:r>
            <a:r>
              <a:rPr lang="it-IT" b="1" dirty="0" smtClean="0">
                <a:solidFill>
                  <a:srgbClr val="002060"/>
                </a:solidFill>
                <a:latin typeface="Arial" pitchFamily="34" charset="0"/>
                <a:cs typeface="Arial" pitchFamily="34" charset="0"/>
              </a:rPr>
              <a:t> </a:t>
            </a:r>
            <a:r>
              <a:rPr lang="it-IT" b="1" dirty="0" err="1" smtClean="0">
                <a:solidFill>
                  <a:srgbClr val="002060"/>
                </a:solidFill>
                <a:latin typeface="Arial" pitchFamily="34" charset="0"/>
                <a:cs typeface="Arial" pitchFamily="34" charset="0"/>
              </a:rPr>
              <a:t>bodies</a:t>
            </a:r>
            <a:r>
              <a:rPr lang="it-IT" b="1" dirty="0" smtClean="0">
                <a:solidFill>
                  <a:srgbClr val="002060"/>
                </a:solidFill>
                <a:latin typeface="Arial" pitchFamily="34" charset="0"/>
                <a:cs typeface="Arial" pitchFamily="34" charset="0"/>
              </a:rPr>
              <a:t> under IVDR</a:t>
            </a:r>
          </a:p>
          <a:p>
            <a:r>
              <a:rPr lang="it-IT" dirty="0">
                <a:solidFill>
                  <a:srgbClr val="002060"/>
                </a:solidFill>
                <a:latin typeface="Arial" pitchFamily="34" charset="0"/>
                <a:cs typeface="Arial" pitchFamily="34" charset="0"/>
              </a:rPr>
              <a:t>https://ec.europa.eu/growth/tools-databases/nando/index.cfm?fuseaction=directive.notifiedbody&amp;dir_id=35</a:t>
            </a:r>
          </a:p>
        </p:txBody>
      </p:sp>
      <p:pic>
        <p:nvPicPr>
          <p:cNvPr id="9" name="Picture 8" descr="http://www.dichiarazionediconformita.eu/wp-content/uploads/2013/10/omino_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103" y="2919700"/>
            <a:ext cx="1370028" cy="18267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556937" y="2280639"/>
            <a:ext cx="4510758" cy="3587807"/>
          </a:xfrm>
          <a:prstGeom prst="rect">
            <a:avLst/>
          </a:prstGeom>
          <a:ln>
            <a:solidFill>
              <a:schemeClr val="tx1"/>
            </a:solidFill>
          </a:ln>
        </p:spPr>
      </p:pic>
    </p:spTree>
    <p:extLst>
      <p:ext uri="{BB962C8B-B14F-4D97-AF65-F5344CB8AC3E}">
        <p14:creationId xmlns:p14="http://schemas.microsoft.com/office/powerpoint/2010/main" val="1357285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err="1" smtClean="0"/>
              <a:t>Desigansion</a:t>
            </a:r>
            <a:r>
              <a:rPr lang="en-IE" dirty="0" smtClean="0"/>
              <a:t> of Notified Bodies – Joint </a:t>
            </a:r>
            <a:r>
              <a:rPr lang="en-IE" dirty="0" err="1" smtClean="0"/>
              <a:t>Assessement</a:t>
            </a:r>
            <a:r>
              <a:rPr lang="en-IE" dirty="0" smtClean="0"/>
              <a:t> Process</a:t>
            </a:r>
            <a:endParaRPr lang="en-GB" dirty="0"/>
          </a:p>
        </p:txBody>
      </p:sp>
      <p:graphicFrame>
        <p:nvGraphicFramePr>
          <p:cNvPr id="5" name="Diagramma 2"/>
          <p:cNvGraphicFramePr/>
          <p:nvPr>
            <p:extLst>
              <p:ext uri="{D42A27DB-BD31-4B8C-83A1-F6EECF244321}">
                <p14:modId xmlns:p14="http://schemas.microsoft.com/office/powerpoint/2010/main" val="4107046635"/>
              </p:ext>
            </p:extLst>
          </p:nvPr>
        </p:nvGraphicFramePr>
        <p:xfrm>
          <a:off x="483476" y="451947"/>
          <a:ext cx="11361683" cy="6684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809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Requirements to be met by Notified bodies</a:t>
            </a:r>
            <a:endParaRPr lang="en-GB" dirty="0"/>
          </a:p>
        </p:txBody>
      </p:sp>
      <p:graphicFrame>
        <p:nvGraphicFramePr>
          <p:cNvPr id="4" name="Diagramma 8"/>
          <p:cNvGraphicFramePr/>
          <p:nvPr>
            <p:extLst>
              <p:ext uri="{D42A27DB-BD31-4B8C-83A1-F6EECF244321}">
                <p14:modId xmlns:p14="http://schemas.microsoft.com/office/powerpoint/2010/main" val="2468485462"/>
              </p:ext>
            </p:extLst>
          </p:nvPr>
        </p:nvGraphicFramePr>
        <p:xfrm>
          <a:off x="588579" y="1587062"/>
          <a:ext cx="10920249" cy="4917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2377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422787" y="35538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22787" y="4330988"/>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422787" y="5088529"/>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422787" y="5863311"/>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1233272" y="436517"/>
            <a:ext cx="616790" cy="5935879"/>
            <a:chOff x="1233272" y="466343"/>
            <a:chExt cx="616790" cy="5935879"/>
          </a:xfrm>
          <a:solidFill>
            <a:srgbClr val="002060"/>
          </a:solidFill>
        </p:grpSpPr>
        <p:sp>
          <p:nvSpPr>
            <p:cNvPr id="12" name="Oval 11"/>
            <p:cNvSpPr/>
            <p:nvPr/>
          </p:nvSpPr>
          <p:spPr>
            <a:xfrm>
              <a:off x="1254640" y="46634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13" name="Oval 12"/>
            <p:cNvSpPr/>
            <p:nvPr/>
          </p:nvSpPr>
          <p:spPr>
            <a:xfrm>
              <a:off x="1254640" y="123130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14" name="Oval 13"/>
            <p:cNvSpPr/>
            <p:nvPr/>
          </p:nvSpPr>
          <p:spPr>
            <a:xfrm>
              <a:off x="1265272" y="1996261"/>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sp>
          <p:nvSpPr>
            <p:cNvPr id="15" name="Oval 14"/>
            <p:cNvSpPr/>
            <p:nvPr/>
          </p:nvSpPr>
          <p:spPr>
            <a:xfrm>
              <a:off x="1233272" y="2759408"/>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16" name="Oval 15"/>
            <p:cNvSpPr/>
            <p:nvPr/>
          </p:nvSpPr>
          <p:spPr>
            <a:xfrm>
              <a:off x="1233272" y="3524367"/>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17" name="Oval 16"/>
            <p:cNvSpPr/>
            <p:nvPr/>
          </p:nvSpPr>
          <p:spPr>
            <a:xfrm>
              <a:off x="1243904" y="4289326"/>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18" name="Oval 17"/>
            <p:cNvSpPr/>
            <p:nvPr/>
          </p:nvSpPr>
          <p:spPr>
            <a:xfrm>
              <a:off x="1233272" y="505247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7</a:t>
              </a:r>
            </a:p>
          </p:txBody>
        </p:sp>
        <p:sp>
          <p:nvSpPr>
            <p:cNvPr id="19" name="Oval 18"/>
            <p:cNvSpPr/>
            <p:nvPr/>
          </p:nvSpPr>
          <p:spPr>
            <a:xfrm>
              <a:off x="1243904" y="581743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8</a:t>
              </a:r>
            </a:p>
          </p:txBody>
        </p:sp>
      </p:gr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4" name="Text Placeholder 4"/>
          <p:cNvSpPr txBox="1">
            <a:spLocks/>
          </p:cNvSpPr>
          <p:nvPr/>
        </p:nvSpPr>
        <p:spPr>
          <a:xfrm>
            <a:off x="2025500" y="5125585"/>
            <a:ext cx="7089003" cy="492453"/>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solidFill>
                  <a:schemeClr val="bg1">
                    <a:lumMod val="75000"/>
                  </a:schemeClr>
                </a:solidFill>
              </a:rPr>
              <a:t>Market-Surveillance</a:t>
            </a:r>
            <a:endParaRPr lang="en-US" dirty="0">
              <a:solidFill>
                <a:schemeClr val="bg1">
                  <a:lumMod val="75000"/>
                </a:schemeClr>
              </a:solidFill>
            </a:endParaRPr>
          </a:p>
        </p:txBody>
      </p:sp>
      <p:sp>
        <p:nvSpPr>
          <p:cNvPr id="5" name="Text Placeholder 5"/>
          <p:cNvSpPr txBox="1">
            <a:spLocks/>
          </p:cNvSpPr>
          <p:nvPr/>
        </p:nvSpPr>
        <p:spPr>
          <a:xfrm>
            <a:off x="2025501" y="546893"/>
            <a:ext cx="5391299" cy="43842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chemeClr val="bg1">
                    <a:lumMod val="75000"/>
                  </a:schemeClr>
                </a:solidFill>
              </a:rPr>
              <a:t>Introduction</a:t>
            </a:r>
            <a:endParaRPr lang="en-GB" strike="sngStrike" dirty="0">
              <a:solidFill>
                <a:schemeClr val="bg1">
                  <a:lumMod val="75000"/>
                </a:schemeClr>
              </a:solidFill>
            </a:endParaRP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Conformity assessment</a:t>
            </a:r>
          </a:p>
        </p:txBody>
      </p:sp>
      <p:sp>
        <p:nvSpPr>
          <p:cNvPr id="7" name="Text Placeholder 8"/>
          <p:cNvSpPr txBox="1">
            <a:spLocks/>
          </p:cNvSpPr>
          <p:nvPr/>
        </p:nvSpPr>
        <p:spPr>
          <a:xfrm>
            <a:off x="2025501" y="1323423"/>
            <a:ext cx="6295539"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Qualification and classification</a:t>
            </a:r>
          </a:p>
        </p:txBody>
      </p:sp>
      <p:sp>
        <p:nvSpPr>
          <p:cNvPr id="8" name="Text Placeholder 8"/>
          <p:cNvSpPr txBox="1">
            <a:spLocks/>
          </p:cNvSpPr>
          <p:nvPr/>
        </p:nvSpPr>
        <p:spPr>
          <a:xfrm>
            <a:off x="2025501" y="2055595"/>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lumMod val="75000"/>
                  </a:schemeClr>
                </a:solidFill>
              </a:rPr>
              <a:t>Clinical investigation and evaluation</a:t>
            </a:r>
          </a:p>
        </p:txBody>
      </p:sp>
      <p:sp>
        <p:nvSpPr>
          <p:cNvPr id="9" name="Text Placeholder 7"/>
          <p:cNvSpPr txBox="1">
            <a:spLocks/>
          </p:cNvSpPr>
          <p:nvPr/>
        </p:nvSpPr>
        <p:spPr>
          <a:xfrm>
            <a:off x="2025500" y="3645189"/>
            <a:ext cx="9901107" cy="350009"/>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t>Post-Market surveillance</a:t>
            </a:r>
          </a:p>
        </p:txBody>
      </p:sp>
      <p:sp>
        <p:nvSpPr>
          <p:cNvPr id="10" name="Text Placeholder 7"/>
          <p:cNvSpPr txBox="1">
            <a:spLocks/>
          </p:cNvSpPr>
          <p:nvPr/>
        </p:nvSpPr>
        <p:spPr>
          <a:xfrm>
            <a:off x="2025501" y="4356205"/>
            <a:ext cx="9989290" cy="482347"/>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Vigilance</a:t>
            </a:r>
          </a:p>
        </p:txBody>
      </p:sp>
      <p:sp>
        <p:nvSpPr>
          <p:cNvPr id="11" name="Text Placeholder 4"/>
          <p:cNvSpPr txBox="1">
            <a:spLocks/>
          </p:cNvSpPr>
          <p:nvPr/>
        </p:nvSpPr>
        <p:spPr>
          <a:xfrm>
            <a:off x="2025501" y="5881921"/>
            <a:ext cx="5204639" cy="456233"/>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lumMod val="75000"/>
                  </a:schemeClr>
                </a:solidFill>
              </a:rPr>
              <a:t>Other relevant aspects</a:t>
            </a:r>
          </a:p>
        </p:txBody>
      </p:sp>
    </p:spTree>
    <p:extLst>
      <p:ext uri="{BB962C8B-B14F-4D97-AF65-F5344CB8AC3E}">
        <p14:creationId xmlns:p14="http://schemas.microsoft.com/office/powerpoint/2010/main" val="23148119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Obligations of the Manufacturers </a:t>
            </a:r>
          </a:p>
        </p:txBody>
      </p:sp>
      <p:sp>
        <p:nvSpPr>
          <p:cNvPr id="3" name="Content Placeholder 2"/>
          <p:cNvSpPr>
            <a:spLocks noGrp="1"/>
          </p:cNvSpPr>
          <p:nvPr>
            <p:ph idx="1"/>
          </p:nvPr>
        </p:nvSpPr>
        <p:spPr/>
        <p:txBody>
          <a:bodyPr/>
          <a:lstStyle/>
          <a:p>
            <a:pPr marL="0" indent="0">
              <a:buClr>
                <a:srgbClr val="0F5494"/>
              </a:buClr>
              <a:buNone/>
            </a:pPr>
            <a:r>
              <a:rPr lang="en-US" dirty="0">
                <a:solidFill>
                  <a:schemeClr val="tx1">
                    <a:lumMod val="50000"/>
                  </a:schemeClr>
                </a:solidFill>
              </a:rPr>
              <a:t>NEW - “establish, implement, document and maintain a risk management system”, (Annex I, S3</a:t>
            </a:r>
            <a:r>
              <a:rPr lang="en-US" dirty="0" smtClean="0">
                <a:solidFill>
                  <a:schemeClr val="tx1">
                    <a:lumMod val="50000"/>
                  </a:schemeClr>
                </a:solidFill>
              </a:rPr>
              <a:t>)</a:t>
            </a:r>
          </a:p>
          <a:p>
            <a:pPr marL="0" indent="0">
              <a:buClr>
                <a:srgbClr val="0F5494"/>
              </a:buClr>
              <a:buNone/>
            </a:pPr>
            <a:endParaRPr lang="en-US" dirty="0">
              <a:solidFill>
                <a:schemeClr val="tx1">
                  <a:lumMod val="50000"/>
                </a:schemeClr>
              </a:solidFill>
            </a:endParaRPr>
          </a:p>
          <a:p>
            <a:pPr marL="0" indent="0">
              <a:buNone/>
            </a:pPr>
            <a:r>
              <a:rPr lang="en-US" i="0" dirty="0"/>
              <a:t>Risk management is defined </a:t>
            </a:r>
            <a:r>
              <a:rPr lang="en-US" i="0" dirty="0" smtClean="0"/>
              <a:t>as</a:t>
            </a:r>
            <a:endParaRPr lang="en-US" i="0" dirty="0"/>
          </a:p>
          <a:p>
            <a:pPr marL="342900" lvl="1" indent="0">
              <a:buNone/>
            </a:pPr>
            <a:r>
              <a:rPr lang="en-US" i="0" dirty="0"/>
              <a:t>“a continuous iterative process throughout the entire lifecycle of a device, requiring regular systematic updating. In carrying out risk management manufacturers shall</a:t>
            </a:r>
            <a:r>
              <a:rPr lang="en-US" i="0" dirty="0" smtClean="0"/>
              <a:t>:[…]</a:t>
            </a:r>
            <a:endParaRPr lang="en-US" i="0" dirty="0"/>
          </a:p>
        </p:txBody>
      </p:sp>
    </p:spTree>
    <p:extLst>
      <p:ext uri="{BB962C8B-B14F-4D97-AF65-F5344CB8AC3E}">
        <p14:creationId xmlns:p14="http://schemas.microsoft.com/office/powerpoint/2010/main" val="14760292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lgn="just">
              <a:spcAft>
                <a:spcPts val="0"/>
              </a:spcAft>
              <a:buClr>
                <a:srgbClr val="3166CF"/>
              </a:buClr>
              <a:buFont typeface="Verdana" panose="020B0604030504040204" pitchFamily="34" charset="0"/>
              <a:buChar char="‒"/>
            </a:pPr>
            <a:r>
              <a:rPr lang="en-US" dirty="0">
                <a:solidFill>
                  <a:schemeClr val="tx1">
                    <a:lumMod val="50000"/>
                  </a:schemeClr>
                </a:solidFill>
              </a:rPr>
              <a:t>actively and systematically gather, record and </a:t>
            </a:r>
            <a:r>
              <a:rPr lang="en-US" dirty="0" err="1">
                <a:solidFill>
                  <a:schemeClr val="tx1">
                    <a:lumMod val="50000"/>
                  </a:schemeClr>
                </a:solidFill>
              </a:rPr>
              <a:t>analyse</a:t>
            </a:r>
            <a:r>
              <a:rPr lang="en-US" dirty="0">
                <a:solidFill>
                  <a:schemeClr val="tx1">
                    <a:lumMod val="50000"/>
                  </a:schemeClr>
                </a:solidFill>
              </a:rPr>
              <a:t> relevant data on the quality, performance and safety so as to draw the necessary conclusions and to determine, implement and monitor any preventive and corrective </a:t>
            </a:r>
            <a:r>
              <a:rPr lang="en-US" dirty="0" smtClean="0">
                <a:solidFill>
                  <a:schemeClr val="tx1">
                    <a:lumMod val="50000"/>
                  </a:schemeClr>
                </a:solidFill>
              </a:rPr>
              <a:t>actions</a:t>
            </a:r>
          </a:p>
          <a:p>
            <a:pPr marL="0" indent="0" algn="just">
              <a:spcAft>
                <a:spcPts val="0"/>
              </a:spcAft>
              <a:buClr>
                <a:srgbClr val="3166CF"/>
              </a:buClr>
              <a:buNone/>
            </a:pPr>
            <a:endParaRPr lang="en-US" dirty="0" smtClean="0">
              <a:solidFill>
                <a:schemeClr val="tx1">
                  <a:lumMod val="50000"/>
                </a:schemeClr>
              </a:solidFill>
            </a:endParaRPr>
          </a:p>
          <a:p>
            <a:pPr marL="0" algn="just">
              <a:spcAft>
                <a:spcPts val="0"/>
              </a:spcAft>
              <a:buClr>
                <a:srgbClr val="3166CF"/>
              </a:buClr>
              <a:buFont typeface="Verdana" panose="020B0604030504040204" pitchFamily="34" charset="0"/>
              <a:buChar char="‒"/>
            </a:pPr>
            <a:r>
              <a:rPr lang="en-US" dirty="0"/>
              <a:t>for each device a post-market surveillance system will be established and continuously maintained, in a manner that is proportionate to the risk class;</a:t>
            </a:r>
          </a:p>
          <a:p>
            <a:pPr marL="0" algn="just">
              <a:spcAft>
                <a:spcPts val="0"/>
              </a:spcAft>
              <a:buClr>
                <a:srgbClr val="3166CF"/>
              </a:buClr>
              <a:buFont typeface="Verdana" panose="020B0604030504040204" pitchFamily="34" charset="0"/>
              <a:buChar char="‒"/>
            </a:pPr>
            <a:endParaRPr lang="en-GB" dirty="0">
              <a:solidFill>
                <a:schemeClr val="tx1">
                  <a:lumMod val="50000"/>
                </a:schemeClr>
              </a:solidFill>
            </a:endParaRPr>
          </a:p>
          <a:p>
            <a:pPr marL="0" algn="just">
              <a:spcAft>
                <a:spcPts val="0"/>
              </a:spcAft>
              <a:buClr>
                <a:srgbClr val="3166CF"/>
              </a:buClr>
              <a:buFont typeface="Verdana" panose="020B0604030504040204" pitchFamily="34" charset="0"/>
              <a:buChar char="‒"/>
            </a:pPr>
            <a:r>
              <a:rPr lang="en-US" dirty="0" smtClean="0">
                <a:solidFill>
                  <a:schemeClr val="tx1">
                    <a:lumMod val="50000"/>
                  </a:schemeClr>
                </a:solidFill>
              </a:rPr>
              <a:t>Post-market </a:t>
            </a:r>
            <a:r>
              <a:rPr lang="en-US" dirty="0">
                <a:solidFill>
                  <a:schemeClr val="tx1">
                    <a:lumMod val="50000"/>
                  </a:schemeClr>
                </a:solidFill>
              </a:rPr>
              <a:t>surveillance plan</a:t>
            </a:r>
          </a:p>
          <a:p>
            <a:pPr marL="0" algn="just">
              <a:spcAft>
                <a:spcPts val="0"/>
              </a:spcAft>
              <a:buClr>
                <a:srgbClr val="3166CF"/>
              </a:buClr>
              <a:buFont typeface="Verdana" panose="020B0604030504040204" pitchFamily="34" charset="0"/>
              <a:buChar char="‒"/>
            </a:pPr>
            <a:endParaRPr lang="en-US" sz="1800" dirty="0">
              <a:solidFill>
                <a:schemeClr val="tx1">
                  <a:lumMod val="50000"/>
                </a:schemeClr>
              </a:solidFill>
            </a:endParaRPr>
          </a:p>
          <a:p>
            <a:pPr marL="0" algn="just">
              <a:spcAft>
                <a:spcPts val="0"/>
              </a:spcAft>
              <a:buClr>
                <a:srgbClr val="3166CF"/>
              </a:buClr>
              <a:buFont typeface="Verdana" panose="020B0604030504040204" pitchFamily="34" charset="0"/>
              <a:buChar char="‒"/>
            </a:pPr>
            <a:r>
              <a:rPr lang="en-US" dirty="0">
                <a:solidFill>
                  <a:schemeClr val="tx1">
                    <a:lumMod val="50000"/>
                  </a:schemeClr>
                </a:solidFill>
              </a:rPr>
              <a:t>Post-market surveillance report</a:t>
            </a:r>
          </a:p>
          <a:p>
            <a:pPr marL="0" algn="just">
              <a:spcAft>
                <a:spcPts val="0"/>
              </a:spcAft>
              <a:buClr>
                <a:srgbClr val="3166CF"/>
              </a:buClr>
              <a:buFont typeface="Verdana" panose="020B0604030504040204" pitchFamily="34" charset="0"/>
              <a:buChar char="‒"/>
            </a:pPr>
            <a:endParaRPr lang="en-US" sz="1800" dirty="0">
              <a:solidFill>
                <a:schemeClr val="tx1">
                  <a:lumMod val="50000"/>
                </a:schemeClr>
              </a:solidFill>
            </a:endParaRPr>
          </a:p>
          <a:p>
            <a:pPr marL="0" algn="just">
              <a:spcAft>
                <a:spcPts val="0"/>
              </a:spcAft>
              <a:buClr>
                <a:srgbClr val="3166CF"/>
              </a:buClr>
              <a:buFont typeface="Verdana" panose="020B0604030504040204" pitchFamily="34" charset="0"/>
              <a:buChar char="‒"/>
            </a:pPr>
            <a:r>
              <a:rPr lang="en-US" dirty="0">
                <a:solidFill>
                  <a:schemeClr val="tx1">
                    <a:lumMod val="50000"/>
                  </a:schemeClr>
                </a:solidFill>
              </a:rPr>
              <a:t>Periodic safety update report</a:t>
            </a:r>
          </a:p>
          <a:p>
            <a:pPr marL="0" algn="just">
              <a:spcAft>
                <a:spcPts val="0"/>
              </a:spcAft>
              <a:buClr>
                <a:srgbClr val="3166CF"/>
              </a:buClr>
              <a:buFont typeface="Verdana" panose="020B0604030504040204" pitchFamily="34" charset="0"/>
              <a:buChar char="‒"/>
            </a:pPr>
            <a:endParaRPr lang="en-IE" dirty="0" smtClean="0">
              <a:solidFill>
                <a:schemeClr val="tx1">
                  <a:lumMod val="50000"/>
                </a:schemeClr>
              </a:solidFill>
            </a:endParaRPr>
          </a:p>
          <a:p>
            <a:pPr marL="114300" lvl="1" indent="0" algn="just">
              <a:spcAft>
                <a:spcPts val="0"/>
              </a:spcAft>
              <a:buClr>
                <a:srgbClr val="3166CF"/>
              </a:buClr>
              <a:buNone/>
            </a:pPr>
            <a:r>
              <a:rPr lang="en-US" dirty="0">
                <a:solidFill>
                  <a:schemeClr val="tx1">
                    <a:lumMod val="50000"/>
                  </a:schemeClr>
                </a:solidFill>
              </a:rPr>
              <a:t>"Manufacturers of devices shall implement and keep up to date the post-market surveillance system in accordance with Article 83."</a:t>
            </a:r>
          </a:p>
          <a:p>
            <a:pPr marL="0" algn="just">
              <a:spcAft>
                <a:spcPts val="0"/>
              </a:spcAft>
              <a:buClr>
                <a:srgbClr val="3166CF"/>
              </a:buClr>
              <a:buFont typeface="Verdana" panose="020B0604030504040204" pitchFamily="34" charset="0"/>
              <a:buChar char="‒"/>
            </a:pPr>
            <a:endParaRPr lang="en-US" dirty="0">
              <a:solidFill>
                <a:schemeClr val="tx1">
                  <a:lumMod val="50000"/>
                </a:schemeClr>
              </a:solidFill>
            </a:endParaRPr>
          </a:p>
        </p:txBody>
      </p:sp>
      <p:sp>
        <p:nvSpPr>
          <p:cNvPr id="3" name="Title 2"/>
          <p:cNvSpPr>
            <a:spLocks noGrp="1"/>
          </p:cNvSpPr>
          <p:nvPr>
            <p:ph type="title"/>
          </p:nvPr>
        </p:nvSpPr>
        <p:spPr/>
        <p:txBody>
          <a:bodyPr/>
          <a:lstStyle/>
          <a:p>
            <a:r>
              <a:rPr lang="en-IE" dirty="0"/>
              <a:t>Post-market surveillance</a:t>
            </a:r>
            <a:endParaRPr lang="en-US" dirty="0"/>
          </a:p>
        </p:txBody>
      </p:sp>
    </p:spTree>
    <p:extLst>
      <p:ext uri="{BB962C8B-B14F-4D97-AF65-F5344CB8AC3E}">
        <p14:creationId xmlns:p14="http://schemas.microsoft.com/office/powerpoint/2010/main" val="16028150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Post-market surveillance</a:t>
            </a:r>
          </a:p>
        </p:txBody>
      </p:sp>
      <p:sp>
        <p:nvSpPr>
          <p:cNvPr id="3" name="Content Placeholder 2"/>
          <p:cNvSpPr>
            <a:spLocks noGrp="1"/>
          </p:cNvSpPr>
          <p:nvPr>
            <p:ph idx="1"/>
          </p:nvPr>
        </p:nvSpPr>
        <p:spPr/>
        <p:txBody>
          <a:bodyPr/>
          <a:lstStyle/>
          <a:p>
            <a:pPr marL="0" algn="just">
              <a:spcAft>
                <a:spcPts val="0"/>
              </a:spcAft>
              <a:buClr>
                <a:srgbClr val="3166CF"/>
              </a:buClr>
              <a:buFont typeface="Verdana" panose="020B0604030504040204" pitchFamily="34" charset="0"/>
              <a:buChar char="‒"/>
            </a:pPr>
            <a:r>
              <a:rPr lang="en-US" dirty="0">
                <a:solidFill>
                  <a:schemeClr val="tx1">
                    <a:lumMod val="50000"/>
                  </a:schemeClr>
                </a:solidFill>
              </a:rPr>
              <a:t>A proactive and systematic process </a:t>
            </a:r>
            <a:r>
              <a:rPr lang="en-US" dirty="0" smtClean="0">
                <a:solidFill>
                  <a:schemeClr val="tx1">
                    <a:lumMod val="50000"/>
                  </a:schemeClr>
                </a:solidFill>
              </a:rPr>
              <a:t>to:</a:t>
            </a:r>
          </a:p>
          <a:p>
            <a:pPr marL="914400" lvl="3" indent="-342900" algn="just">
              <a:spcBef>
                <a:spcPts val="0"/>
              </a:spcBef>
              <a:spcAft>
                <a:spcPts val="0"/>
              </a:spcAft>
              <a:buClr>
                <a:srgbClr val="3166CF"/>
              </a:buClr>
              <a:defRPr/>
            </a:pPr>
            <a:r>
              <a:rPr lang="en-GB" sz="2000" dirty="0" smtClean="0">
                <a:solidFill>
                  <a:schemeClr val="tx1">
                    <a:lumMod val="50000"/>
                  </a:schemeClr>
                </a:solidFill>
              </a:rPr>
              <a:t>update </a:t>
            </a:r>
            <a:r>
              <a:rPr lang="en-GB" sz="2000" dirty="0">
                <a:solidFill>
                  <a:schemeClr val="tx1">
                    <a:lumMod val="50000"/>
                  </a:schemeClr>
                </a:solidFill>
              </a:rPr>
              <a:t>the benefit-risk determination </a:t>
            </a:r>
          </a:p>
          <a:p>
            <a:pPr marL="914400" lvl="3" indent="-342900" algn="just">
              <a:spcBef>
                <a:spcPts val="0"/>
              </a:spcBef>
              <a:spcAft>
                <a:spcPts val="0"/>
              </a:spcAft>
              <a:buClr>
                <a:srgbClr val="3166CF"/>
              </a:buClr>
            </a:pPr>
            <a:r>
              <a:rPr lang="en-GB" sz="2000" dirty="0">
                <a:solidFill>
                  <a:schemeClr val="tx1">
                    <a:lumMod val="50000"/>
                  </a:schemeClr>
                </a:solidFill>
              </a:rPr>
              <a:t>update the clinical evaluation</a:t>
            </a:r>
          </a:p>
          <a:p>
            <a:pPr marL="914400" lvl="3" indent="-342900" algn="just">
              <a:spcBef>
                <a:spcPts val="0"/>
              </a:spcBef>
              <a:spcAft>
                <a:spcPts val="0"/>
              </a:spcAft>
              <a:buClr>
                <a:srgbClr val="3166CF"/>
              </a:buClr>
            </a:pPr>
            <a:r>
              <a:rPr lang="en-GB" sz="2000" dirty="0">
                <a:solidFill>
                  <a:schemeClr val="tx1">
                    <a:lumMod val="50000"/>
                  </a:schemeClr>
                </a:solidFill>
              </a:rPr>
              <a:t>collect data on side-effects</a:t>
            </a:r>
          </a:p>
          <a:p>
            <a:pPr marL="914400" lvl="3" indent="-342900" algn="just">
              <a:spcBef>
                <a:spcPts val="0"/>
              </a:spcBef>
              <a:spcAft>
                <a:spcPts val="0"/>
              </a:spcAft>
              <a:buClr>
                <a:srgbClr val="3166CF"/>
              </a:buClr>
              <a:defRPr/>
            </a:pPr>
            <a:r>
              <a:rPr lang="en-GB" sz="2000" dirty="0">
                <a:solidFill>
                  <a:schemeClr val="tx1">
                    <a:lumMod val="50000"/>
                  </a:schemeClr>
                </a:solidFill>
              </a:rPr>
              <a:t>document serious incidents</a:t>
            </a:r>
          </a:p>
          <a:p>
            <a:pPr marL="914400" lvl="3" indent="-342900" algn="just">
              <a:spcBef>
                <a:spcPts val="0"/>
              </a:spcBef>
              <a:spcAft>
                <a:spcPts val="0"/>
              </a:spcAft>
              <a:buClr>
                <a:srgbClr val="3166CF"/>
              </a:buClr>
              <a:defRPr/>
            </a:pPr>
            <a:r>
              <a:rPr lang="en-GB" sz="2000" dirty="0">
                <a:solidFill>
                  <a:schemeClr val="tx1">
                    <a:lumMod val="50000"/>
                  </a:schemeClr>
                </a:solidFill>
              </a:rPr>
              <a:t>detect and report trends</a:t>
            </a:r>
          </a:p>
          <a:p>
            <a:pPr marL="914400" lvl="3" indent="-342900" algn="just">
              <a:spcBef>
                <a:spcPts val="0"/>
              </a:spcBef>
              <a:spcAft>
                <a:spcPts val="0"/>
              </a:spcAft>
              <a:buClr>
                <a:srgbClr val="3166CF"/>
              </a:buClr>
            </a:pPr>
            <a:r>
              <a:rPr lang="en-GB" sz="2000" dirty="0">
                <a:solidFill>
                  <a:schemeClr val="tx1">
                    <a:lumMod val="50000"/>
                  </a:schemeClr>
                </a:solidFill>
              </a:rPr>
              <a:t>improve performance and </a:t>
            </a:r>
            <a:r>
              <a:rPr lang="en-GB" sz="2000" dirty="0" smtClean="0">
                <a:solidFill>
                  <a:schemeClr val="tx1">
                    <a:lumMod val="50000"/>
                  </a:schemeClr>
                </a:solidFill>
              </a:rPr>
              <a:t>safety</a:t>
            </a:r>
          </a:p>
          <a:p>
            <a:pPr marL="914400" lvl="3" indent="-342900" algn="just">
              <a:spcBef>
                <a:spcPts val="0"/>
              </a:spcBef>
              <a:spcAft>
                <a:spcPts val="0"/>
              </a:spcAft>
              <a:buClr>
                <a:srgbClr val="3166CF"/>
              </a:buClr>
            </a:pPr>
            <a:endParaRPr lang="en-GB" sz="2000" dirty="0"/>
          </a:p>
          <a:p>
            <a:pPr marL="0" lvl="3" indent="-342900" algn="just">
              <a:spcBef>
                <a:spcPts val="0"/>
              </a:spcBef>
              <a:spcAft>
                <a:spcPts val="0"/>
              </a:spcAft>
              <a:buClr>
                <a:srgbClr val="3166CF"/>
              </a:buClr>
              <a:buFont typeface="Verdana" panose="020B0604030504040204" pitchFamily="34" charset="0"/>
              <a:buChar char="‒"/>
            </a:pPr>
            <a:r>
              <a:rPr lang="en-US" sz="2400" dirty="0">
                <a:solidFill>
                  <a:schemeClr val="tx1">
                    <a:lumMod val="50000"/>
                  </a:schemeClr>
                </a:solidFill>
              </a:rPr>
              <a:t>New medical and scientific knowledge </a:t>
            </a:r>
            <a:r>
              <a:rPr lang="en-US" sz="2400" dirty="0" smtClean="0">
                <a:solidFill>
                  <a:schemeClr val="tx1">
                    <a:lumMod val="50000"/>
                  </a:schemeClr>
                </a:solidFill>
              </a:rPr>
              <a:t>will also </a:t>
            </a:r>
            <a:r>
              <a:rPr lang="en-US" sz="2400" dirty="0">
                <a:solidFill>
                  <a:schemeClr val="tx1">
                    <a:lumMod val="50000"/>
                  </a:schemeClr>
                </a:solidFill>
              </a:rPr>
              <a:t>be submitted by </a:t>
            </a:r>
            <a:r>
              <a:rPr lang="en-US" sz="2400" dirty="0" smtClean="0">
                <a:solidFill>
                  <a:schemeClr val="tx1">
                    <a:lumMod val="50000"/>
                  </a:schemeClr>
                </a:solidFill>
              </a:rPr>
              <a:t>the </a:t>
            </a:r>
            <a:r>
              <a:rPr lang="en-US" sz="2400" dirty="0">
                <a:solidFill>
                  <a:schemeClr val="tx1">
                    <a:lumMod val="50000"/>
                  </a:schemeClr>
                </a:solidFill>
              </a:rPr>
              <a:t>manufacturer to the notified body</a:t>
            </a:r>
            <a:endParaRPr lang="en-GB" sz="2400" dirty="0">
              <a:solidFill>
                <a:schemeClr val="tx1">
                  <a:lumMod val="50000"/>
                </a:schemeClr>
              </a:solidFill>
            </a:endParaRPr>
          </a:p>
          <a:p>
            <a:pPr marL="0" indent="0" algn="just">
              <a:spcAft>
                <a:spcPts val="0"/>
              </a:spcAft>
              <a:buClr>
                <a:srgbClr val="3166CF"/>
              </a:buClr>
              <a:buNone/>
            </a:pPr>
            <a:endParaRPr lang="en-GB" dirty="0">
              <a:solidFill>
                <a:schemeClr val="tx1">
                  <a:lumMod val="50000"/>
                </a:schemeClr>
              </a:solidFill>
            </a:endParaRPr>
          </a:p>
        </p:txBody>
      </p:sp>
    </p:spTree>
    <p:extLst>
      <p:ext uri="{BB962C8B-B14F-4D97-AF65-F5344CB8AC3E}">
        <p14:creationId xmlns:p14="http://schemas.microsoft.com/office/powerpoint/2010/main" val="15252390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422787" y="35538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22787" y="4330988"/>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422787" y="5088529"/>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422787" y="5863311"/>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1233272" y="436517"/>
            <a:ext cx="616790" cy="5935879"/>
            <a:chOff x="1233272" y="466343"/>
            <a:chExt cx="616790" cy="5935879"/>
          </a:xfrm>
          <a:solidFill>
            <a:srgbClr val="002060"/>
          </a:solidFill>
        </p:grpSpPr>
        <p:sp>
          <p:nvSpPr>
            <p:cNvPr id="12" name="Oval 11"/>
            <p:cNvSpPr/>
            <p:nvPr/>
          </p:nvSpPr>
          <p:spPr>
            <a:xfrm>
              <a:off x="1254640" y="46634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13" name="Oval 12"/>
            <p:cNvSpPr/>
            <p:nvPr/>
          </p:nvSpPr>
          <p:spPr>
            <a:xfrm>
              <a:off x="1254640" y="123130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14" name="Oval 13"/>
            <p:cNvSpPr/>
            <p:nvPr/>
          </p:nvSpPr>
          <p:spPr>
            <a:xfrm>
              <a:off x="1265272" y="1996261"/>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sp>
          <p:nvSpPr>
            <p:cNvPr id="15" name="Oval 14"/>
            <p:cNvSpPr/>
            <p:nvPr/>
          </p:nvSpPr>
          <p:spPr>
            <a:xfrm>
              <a:off x="1233272" y="2759408"/>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16" name="Oval 15"/>
            <p:cNvSpPr/>
            <p:nvPr/>
          </p:nvSpPr>
          <p:spPr>
            <a:xfrm>
              <a:off x="1233272" y="3524367"/>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17" name="Oval 16"/>
            <p:cNvSpPr/>
            <p:nvPr/>
          </p:nvSpPr>
          <p:spPr>
            <a:xfrm>
              <a:off x="1243904" y="4289326"/>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18" name="Oval 17"/>
            <p:cNvSpPr/>
            <p:nvPr/>
          </p:nvSpPr>
          <p:spPr>
            <a:xfrm>
              <a:off x="1233272" y="505247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7</a:t>
              </a:r>
            </a:p>
          </p:txBody>
        </p:sp>
        <p:sp>
          <p:nvSpPr>
            <p:cNvPr id="19" name="Oval 18"/>
            <p:cNvSpPr/>
            <p:nvPr/>
          </p:nvSpPr>
          <p:spPr>
            <a:xfrm>
              <a:off x="1243904" y="581743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8</a:t>
              </a:r>
            </a:p>
          </p:txBody>
        </p:sp>
      </p:gr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4" name="Text Placeholder 4"/>
          <p:cNvSpPr txBox="1">
            <a:spLocks/>
          </p:cNvSpPr>
          <p:nvPr/>
        </p:nvSpPr>
        <p:spPr>
          <a:xfrm>
            <a:off x="2025500" y="5125585"/>
            <a:ext cx="7089003" cy="492453"/>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solidFill>
                  <a:schemeClr val="bg1">
                    <a:lumMod val="75000"/>
                  </a:schemeClr>
                </a:solidFill>
              </a:rPr>
              <a:t>Market-Surveillance</a:t>
            </a:r>
            <a:endParaRPr lang="en-US" dirty="0">
              <a:solidFill>
                <a:schemeClr val="bg1">
                  <a:lumMod val="75000"/>
                </a:schemeClr>
              </a:solidFill>
            </a:endParaRPr>
          </a:p>
        </p:txBody>
      </p:sp>
      <p:sp>
        <p:nvSpPr>
          <p:cNvPr id="5" name="Text Placeholder 5"/>
          <p:cNvSpPr txBox="1">
            <a:spLocks/>
          </p:cNvSpPr>
          <p:nvPr/>
        </p:nvSpPr>
        <p:spPr>
          <a:xfrm>
            <a:off x="2025501" y="546893"/>
            <a:ext cx="5391299" cy="43842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chemeClr val="bg1">
                    <a:lumMod val="75000"/>
                  </a:schemeClr>
                </a:solidFill>
              </a:rPr>
              <a:t>Introduction</a:t>
            </a:r>
            <a:endParaRPr lang="en-GB" strike="sngStrike" dirty="0">
              <a:solidFill>
                <a:schemeClr val="bg1">
                  <a:lumMod val="75000"/>
                </a:schemeClr>
              </a:solidFill>
            </a:endParaRP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Conformity assessment</a:t>
            </a:r>
          </a:p>
        </p:txBody>
      </p:sp>
      <p:sp>
        <p:nvSpPr>
          <p:cNvPr id="7" name="Text Placeholder 8"/>
          <p:cNvSpPr txBox="1">
            <a:spLocks/>
          </p:cNvSpPr>
          <p:nvPr/>
        </p:nvSpPr>
        <p:spPr>
          <a:xfrm>
            <a:off x="2025501" y="1323423"/>
            <a:ext cx="6295539"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Qualification and classification</a:t>
            </a:r>
          </a:p>
        </p:txBody>
      </p:sp>
      <p:sp>
        <p:nvSpPr>
          <p:cNvPr id="8" name="Text Placeholder 8"/>
          <p:cNvSpPr txBox="1">
            <a:spLocks/>
          </p:cNvSpPr>
          <p:nvPr/>
        </p:nvSpPr>
        <p:spPr>
          <a:xfrm>
            <a:off x="2025501" y="2055595"/>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lumMod val="75000"/>
                  </a:schemeClr>
                </a:solidFill>
              </a:rPr>
              <a:t>Clinical investigation and evaluation</a:t>
            </a:r>
          </a:p>
        </p:txBody>
      </p:sp>
      <p:sp>
        <p:nvSpPr>
          <p:cNvPr id="9" name="Text Placeholder 7"/>
          <p:cNvSpPr txBox="1">
            <a:spLocks/>
          </p:cNvSpPr>
          <p:nvPr/>
        </p:nvSpPr>
        <p:spPr>
          <a:xfrm>
            <a:off x="2025500" y="3645189"/>
            <a:ext cx="9901107" cy="350009"/>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Post-Market surveillance</a:t>
            </a:r>
          </a:p>
        </p:txBody>
      </p:sp>
      <p:sp>
        <p:nvSpPr>
          <p:cNvPr id="10" name="Text Placeholder 7"/>
          <p:cNvSpPr txBox="1">
            <a:spLocks/>
          </p:cNvSpPr>
          <p:nvPr/>
        </p:nvSpPr>
        <p:spPr>
          <a:xfrm>
            <a:off x="2025501" y="4356205"/>
            <a:ext cx="9989290" cy="482347"/>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t>Vigilance</a:t>
            </a:r>
          </a:p>
        </p:txBody>
      </p:sp>
      <p:sp>
        <p:nvSpPr>
          <p:cNvPr id="11" name="Text Placeholder 4"/>
          <p:cNvSpPr txBox="1">
            <a:spLocks/>
          </p:cNvSpPr>
          <p:nvPr/>
        </p:nvSpPr>
        <p:spPr>
          <a:xfrm>
            <a:off x="2025501" y="5881921"/>
            <a:ext cx="5204639" cy="456233"/>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lumMod val="75000"/>
                  </a:schemeClr>
                </a:solidFill>
              </a:rPr>
              <a:t>Other relevant aspects</a:t>
            </a:r>
          </a:p>
        </p:txBody>
      </p:sp>
    </p:spTree>
    <p:extLst>
      <p:ext uri="{BB962C8B-B14F-4D97-AF65-F5344CB8AC3E}">
        <p14:creationId xmlns:p14="http://schemas.microsoft.com/office/powerpoint/2010/main" val="809082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190500"/>
            <a:ext cx="11027288" cy="1167077"/>
          </a:xfrm>
        </p:spPr>
        <p:txBody>
          <a:bodyPr anchor="ctr"/>
          <a:lstStyle/>
          <a:p>
            <a:pPr lvl="0">
              <a:spcBef>
                <a:spcPts val="1000"/>
              </a:spcBef>
            </a:pPr>
            <a:r>
              <a:rPr lang="en-GB" dirty="0" smtClean="0"/>
              <a:t>General areas of the regulatory framework</a:t>
            </a:r>
            <a:endParaRPr lang="en-US" sz="2800" baseline="30000" dirty="0"/>
          </a:p>
        </p:txBody>
      </p:sp>
      <p:sp>
        <p:nvSpPr>
          <p:cNvPr id="14" name="Rounded Rectangle 13"/>
          <p:cNvSpPr/>
          <p:nvPr/>
        </p:nvSpPr>
        <p:spPr>
          <a:xfrm>
            <a:off x="2207568" y="2060848"/>
            <a:ext cx="3528392" cy="504056"/>
          </a:xfrm>
          <a:prstGeom prst="roundRect">
            <a:avLst/>
          </a:prstGeom>
          <a:solidFill>
            <a:srgbClr val="FFC000"/>
          </a:solidFill>
          <a:ln w="25400" cap="flat" cmpd="sng" algn="ctr">
            <a:solidFill>
              <a:srgbClr val="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Verdana"/>
                <a:ea typeface="+mn-ea"/>
                <a:cs typeface="+mn-cs"/>
              </a:rPr>
              <a:t>Pre-market</a:t>
            </a:r>
          </a:p>
        </p:txBody>
      </p:sp>
      <p:sp>
        <p:nvSpPr>
          <p:cNvPr id="15" name="Rounded Rectangle 14"/>
          <p:cNvSpPr/>
          <p:nvPr/>
        </p:nvSpPr>
        <p:spPr>
          <a:xfrm>
            <a:off x="6312024" y="2042970"/>
            <a:ext cx="3600400" cy="504056"/>
          </a:xfrm>
          <a:prstGeom prst="roundRect">
            <a:avLst/>
          </a:prstGeom>
          <a:solidFill>
            <a:srgbClr val="92D050"/>
          </a:solidFill>
          <a:ln w="25400" cap="flat" cmpd="sng" algn="ctr">
            <a:solidFill>
              <a:srgbClr val="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Verdana"/>
                <a:ea typeface="+mn-ea"/>
                <a:cs typeface="+mn-cs"/>
              </a:rPr>
              <a:t>Post-market</a:t>
            </a:r>
          </a:p>
        </p:txBody>
      </p:sp>
      <p:sp>
        <p:nvSpPr>
          <p:cNvPr id="16" name="Rounded Rectangle 15"/>
          <p:cNvSpPr/>
          <p:nvPr/>
        </p:nvSpPr>
        <p:spPr>
          <a:xfrm>
            <a:off x="6671580" y="5310972"/>
            <a:ext cx="2880320" cy="95785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lvl="0" algn="ctr" defTabSz="457200" eaLnBrk="0" hangingPunct="0">
              <a:defRPr/>
            </a:pPr>
            <a:r>
              <a:rPr lang="en-GB" kern="0" dirty="0">
                <a:solidFill>
                  <a:srgbClr val="000000"/>
                </a:solidFill>
                <a:latin typeface="Verdana"/>
              </a:rPr>
              <a:t>Market surveillance</a:t>
            </a:r>
          </a:p>
          <a:p>
            <a:pPr lvl="0" algn="ctr" defTabSz="457200" eaLnBrk="0" hangingPunct="0">
              <a:defRPr/>
            </a:pPr>
            <a:r>
              <a:rPr lang="en-GB" kern="0" dirty="0">
                <a:solidFill>
                  <a:srgbClr val="000000"/>
                </a:solidFill>
                <a:latin typeface="Verdana"/>
              </a:rPr>
              <a:t>(competent authorities</a:t>
            </a:r>
            <a:r>
              <a:rPr lang="en-GB" kern="0" dirty="0" smtClean="0">
                <a:solidFill>
                  <a:srgbClr val="000000"/>
                </a:solidFill>
                <a:latin typeface="Verdana"/>
              </a:rPr>
              <a:t>)</a:t>
            </a:r>
            <a:endParaRPr lang="en-GB" kern="0" dirty="0">
              <a:solidFill>
                <a:srgbClr val="000000"/>
              </a:solidFill>
              <a:latin typeface="Verdana"/>
            </a:endParaRPr>
          </a:p>
        </p:txBody>
      </p:sp>
      <p:sp>
        <p:nvSpPr>
          <p:cNvPr id="17" name="Rounded Rectangle 16"/>
          <p:cNvSpPr/>
          <p:nvPr/>
        </p:nvSpPr>
        <p:spPr>
          <a:xfrm>
            <a:off x="6636060" y="3997659"/>
            <a:ext cx="2880320" cy="109663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lvl="0" algn="ctr" defTabSz="457200" eaLnBrk="0" hangingPunct="0">
              <a:defRPr/>
            </a:pPr>
            <a:r>
              <a:rPr lang="en-GB" kern="0">
                <a:solidFill>
                  <a:srgbClr val="000000"/>
                </a:solidFill>
                <a:latin typeface="Verdana"/>
              </a:rPr>
              <a:t>Vigilance</a:t>
            </a:r>
            <a:endParaRPr lang="en-GB" kern="0" dirty="0">
              <a:solidFill>
                <a:srgbClr val="000000"/>
              </a:solidFill>
              <a:latin typeface="Verdana"/>
            </a:endParaRPr>
          </a:p>
        </p:txBody>
      </p:sp>
      <p:sp>
        <p:nvSpPr>
          <p:cNvPr id="18" name="Rounded Rectangle 17"/>
          <p:cNvSpPr/>
          <p:nvPr/>
        </p:nvSpPr>
        <p:spPr>
          <a:xfrm>
            <a:off x="2495600" y="2924944"/>
            <a:ext cx="2880320" cy="100811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Verdana"/>
                <a:ea typeface="+mn-ea"/>
                <a:cs typeface="+mn-cs"/>
              </a:rPr>
              <a:t>Qualification</a:t>
            </a:r>
            <a:r>
              <a:rPr kumimoji="0" lang="en-GB" sz="1800" b="0" i="0" u="none" strike="noStrike" kern="0" cap="none" spc="0" normalizeH="0" noProof="0" dirty="0" smtClean="0">
                <a:ln>
                  <a:noFill/>
                </a:ln>
                <a:solidFill>
                  <a:srgbClr val="000000"/>
                </a:solidFill>
                <a:effectLst/>
                <a:uLnTx/>
                <a:uFillTx/>
                <a:latin typeface="Verdana"/>
                <a:ea typeface="+mn-ea"/>
                <a:cs typeface="+mn-cs"/>
              </a:rPr>
              <a:t> &amp;</a:t>
            </a:r>
            <a:endParaRPr kumimoji="0" lang="en-GB" sz="1800" b="0" i="0" u="none" strike="noStrike" kern="0" cap="none" spc="0" normalizeH="0" baseline="0" noProof="0" dirty="0" smtClean="0">
              <a:ln>
                <a:noFill/>
              </a:ln>
              <a:solidFill>
                <a:srgbClr val="000000"/>
              </a:solidFill>
              <a:effectLst/>
              <a:uLnTx/>
              <a:uFillTx/>
              <a:latin typeface="Verdana"/>
              <a:ea typeface="+mn-ea"/>
              <a:cs typeface="+mn-cs"/>
            </a:endParaRPr>
          </a:p>
          <a:p>
            <a:pPr marL="0" marR="0" lvl="0" indent="0" algn="ctr" defTabSz="457200" eaLnBrk="0"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Verdana"/>
                <a:ea typeface="+mn-ea"/>
                <a:cs typeface="+mn-cs"/>
              </a:rPr>
              <a:t>classification</a:t>
            </a:r>
          </a:p>
        </p:txBody>
      </p:sp>
      <p:sp>
        <p:nvSpPr>
          <p:cNvPr id="19" name="Rounded Rectangle 18"/>
          <p:cNvSpPr/>
          <p:nvPr/>
        </p:nvSpPr>
        <p:spPr>
          <a:xfrm>
            <a:off x="2531604" y="5371138"/>
            <a:ext cx="2880320" cy="88035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Verdana"/>
                <a:ea typeface="+mn-ea"/>
                <a:cs typeface="+mn-cs"/>
              </a:rPr>
              <a:t>Conformity assessment</a:t>
            </a:r>
          </a:p>
        </p:txBody>
      </p:sp>
      <p:sp>
        <p:nvSpPr>
          <p:cNvPr id="20" name="Rounded Rectangle 19"/>
          <p:cNvSpPr/>
          <p:nvPr/>
        </p:nvSpPr>
        <p:spPr>
          <a:xfrm>
            <a:off x="2531604" y="4150061"/>
            <a:ext cx="2880320" cy="94423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eaLnBrk="0" hangingPunct="0"/>
            <a:r>
              <a:rPr lang="en-GB" kern="0" dirty="0">
                <a:solidFill>
                  <a:srgbClr val="000000"/>
                </a:solidFill>
                <a:latin typeface="Verdana"/>
              </a:rPr>
              <a:t>Clinical </a:t>
            </a:r>
            <a:r>
              <a:rPr lang="en-GB" kern="0" dirty="0" smtClean="0">
                <a:solidFill>
                  <a:srgbClr val="000000"/>
                </a:solidFill>
                <a:latin typeface="Verdana"/>
              </a:rPr>
              <a:t>investigation &amp; evaluation</a:t>
            </a:r>
            <a:endParaRPr lang="en-GB" kern="0" dirty="0">
              <a:solidFill>
                <a:srgbClr val="000000"/>
              </a:solidFill>
              <a:latin typeface="Verdana"/>
            </a:endParaRPr>
          </a:p>
          <a:p>
            <a:pPr marL="0" marR="0" lvl="0" indent="0" algn="ctr" defTabSz="4572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latin typeface="Verdana"/>
              <a:ea typeface="+mn-ea"/>
              <a:cs typeface="+mn-cs"/>
            </a:endParaRPr>
          </a:p>
        </p:txBody>
      </p:sp>
      <p:sp>
        <p:nvSpPr>
          <p:cNvPr id="21" name="Rounded Rectangle 20"/>
          <p:cNvSpPr/>
          <p:nvPr/>
        </p:nvSpPr>
        <p:spPr>
          <a:xfrm>
            <a:off x="6666520" y="2924944"/>
            <a:ext cx="2880320" cy="9743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Verdana"/>
                <a:ea typeface="+mn-ea"/>
                <a:cs typeface="+mn-cs"/>
              </a:rPr>
              <a:t>Post-market surveillance (manufacturer)</a:t>
            </a:r>
          </a:p>
        </p:txBody>
      </p:sp>
    </p:spTree>
    <p:extLst>
      <p:ext uri="{BB962C8B-B14F-4D97-AF65-F5344CB8AC3E}">
        <p14:creationId xmlns:p14="http://schemas.microsoft.com/office/powerpoint/2010/main" val="11853058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825624"/>
            <a:ext cx="10267462" cy="4734202"/>
          </a:xfrm>
        </p:spPr>
        <p:txBody>
          <a:bodyPr/>
          <a:lstStyle/>
          <a:p>
            <a:pPr marL="0" algn="just">
              <a:spcAft>
                <a:spcPts val="0"/>
              </a:spcAft>
              <a:buClr>
                <a:srgbClr val="3166CF"/>
              </a:buClr>
              <a:buFont typeface="Verdana" panose="020B0604030504040204" pitchFamily="34" charset="0"/>
              <a:buChar char="‒"/>
            </a:pPr>
            <a:r>
              <a:rPr lang="en-US" dirty="0" smtClean="0">
                <a:solidFill>
                  <a:schemeClr val="tx1">
                    <a:lumMod val="50000"/>
                  </a:schemeClr>
                </a:solidFill>
              </a:rPr>
              <a:t>Manufacturers need to collect and report to the competent authorities</a:t>
            </a:r>
          </a:p>
          <a:p>
            <a:pPr marL="914400" lvl="3" indent="-342900" algn="just">
              <a:spcBef>
                <a:spcPts val="0"/>
              </a:spcBef>
              <a:spcAft>
                <a:spcPts val="0"/>
              </a:spcAft>
              <a:buClr>
                <a:srgbClr val="3166CF"/>
              </a:buClr>
            </a:pPr>
            <a:r>
              <a:rPr lang="en-US" sz="2000" dirty="0">
                <a:solidFill>
                  <a:schemeClr val="tx1">
                    <a:lumMod val="50000"/>
                  </a:schemeClr>
                </a:solidFill>
              </a:rPr>
              <a:t>a</a:t>
            </a:r>
            <a:r>
              <a:rPr lang="en-US" sz="2000" dirty="0" smtClean="0">
                <a:solidFill>
                  <a:schemeClr val="tx1">
                    <a:lumMod val="50000"/>
                  </a:schemeClr>
                </a:solidFill>
              </a:rPr>
              <a:t>ll serious incidents </a:t>
            </a:r>
            <a:r>
              <a:rPr lang="en-US" sz="2000" dirty="0">
                <a:solidFill>
                  <a:schemeClr val="tx1">
                    <a:lumMod val="50000"/>
                  </a:schemeClr>
                </a:solidFill>
              </a:rPr>
              <a:t>involving devices made available on the Union market, except expected side-effects</a:t>
            </a:r>
            <a:endParaRPr lang="en-US" sz="2000" dirty="0" smtClean="0">
              <a:solidFill>
                <a:schemeClr val="tx1">
                  <a:lumMod val="50000"/>
                </a:schemeClr>
              </a:solidFill>
            </a:endParaRPr>
          </a:p>
          <a:p>
            <a:pPr marL="914400" lvl="3" indent="-342900" algn="just">
              <a:spcBef>
                <a:spcPts val="0"/>
              </a:spcBef>
              <a:spcAft>
                <a:spcPts val="0"/>
              </a:spcAft>
              <a:buClr>
                <a:srgbClr val="3166CF"/>
              </a:buClr>
            </a:pPr>
            <a:r>
              <a:rPr lang="en-IE" sz="2000" dirty="0" smtClean="0">
                <a:solidFill>
                  <a:schemeClr val="tx1">
                    <a:lumMod val="50000"/>
                  </a:schemeClr>
                </a:solidFill>
              </a:rPr>
              <a:t>trends</a:t>
            </a:r>
            <a:endParaRPr lang="en-US" sz="2000" dirty="0" smtClean="0">
              <a:solidFill>
                <a:schemeClr val="tx1">
                  <a:lumMod val="50000"/>
                </a:schemeClr>
              </a:solidFill>
            </a:endParaRPr>
          </a:p>
          <a:p>
            <a:pPr marL="914400" lvl="3" indent="-342900" algn="just">
              <a:spcBef>
                <a:spcPts val="0"/>
              </a:spcBef>
              <a:spcAft>
                <a:spcPts val="0"/>
              </a:spcAft>
              <a:buClr>
                <a:srgbClr val="3166CF"/>
              </a:buClr>
            </a:pPr>
            <a:r>
              <a:rPr lang="en-IE" sz="2000" dirty="0">
                <a:solidFill>
                  <a:schemeClr val="tx1">
                    <a:lumMod val="50000"/>
                  </a:schemeClr>
                </a:solidFill>
              </a:rPr>
              <a:t>f</a:t>
            </a:r>
            <a:r>
              <a:rPr lang="en-IE" sz="2000" dirty="0" smtClean="0">
                <a:solidFill>
                  <a:schemeClr val="tx1">
                    <a:lumMod val="50000"/>
                  </a:schemeClr>
                </a:solidFill>
              </a:rPr>
              <a:t>ield safety corrective actions (FSCA) and field safety notices (FSN)</a:t>
            </a:r>
            <a:endParaRPr lang="en-US" dirty="0" smtClean="0">
              <a:solidFill>
                <a:schemeClr val="tx1">
                  <a:lumMod val="50000"/>
                </a:schemeClr>
              </a:solidFill>
            </a:endParaRPr>
          </a:p>
          <a:p>
            <a:pPr marL="342900" lvl="1" algn="just">
              <a:spcAft>
                <a:spcPts val="0"/>
              </a:spcAft>
              <a:buClr>
                <a:srgbClr val="3166CF"/>
              </a:buClr>
              <a:buFont typeface="Verdana" panose="020B0604030504040204" pitchFamily="34" charset="0"/>
              <a:buChar char="‒"/>
              <a:defRPr/>
            </a:pPr>
            <a:endParaRPr lang="en-US" dirty="0" smtClean="0">
              <a:solidFill>
                <a:schemeClr val="tx1">
                  <a:lumMod val="50000"/>
                </a:schemeClr>
              </a:solidFill>
            </a:endParaRPr>
          </a:p>
          <a:p>
            <a:pPr marL="0" lvl="1" indent="-342900" algn="just">
              <a:spcBef>
                <a:spcPts val="0"/>
              </a:spcBef>
              <a:spcAft>
                <a:spcPts val="0"/>
              </a:spcAft>
              <a:buClr>
                <a:srgbClr val="3166CF"/>
              </a:buClr>
              <a:buFont typeface="Verdana" panose="020B0604030504040204" pitchFamily="34" charset="0"/>
              <a:buChar char="‒"/>
              <a:defRPr/>
            </a:pPr>
            <a:r>
              <a:rPr lang="en-US" sz="2400" dirty="0">
                <a:solidFill>
                  <a:schemeClr val="tx1">
                    <a:lumMod val="50000"/>
                  </a:schemeClr>
                </a:solidFill>
              </a:rPr>
              <a:t>Central reporting </a:t>
            </a:r>
            <a:r>
              <a:rPr lang="en-US" sz="2400" dirty="0" smtClean="0">
                <a:solidFill>
                  <a:schemeClr val="tx1">
                    <a:lumMod val="50000"/>
                  </a:schemeClr>
                </a:solidFill>
              </a:rPr>
              <a:t>– </a:t>
            </a:r>
            <a:r>
              <a:rPr lang="en-US" sz="2400" dirty="0" err="1" smtClean="0">
                <a:solidFill>
                  <a:schemeClr val="tx1">
                    <a:lumMod val="50000"/>
                  </a:schemeClr>
                </a:solidFill>
              </a:rPr>
              <a:t>Eudamed</a:t>
            </a:r>
            <a:endParaRPr lang="en-US" sz="2400" dirty="0" smtClean="0">
              <a:solidFill>
                <a:schemeClr val="tx1">
                  <a:lumMod val="50000"/>
                </a:schemeClr>
              </a:solidFill>
            </a:endParaRPr>
          </a:p>
          <a:p>
            <a:pPr marL="0" lvl="1" indent="-342900" algn="just">
              <a:spcBef>
                <a:spcPts val="0"/>
              </a:spcBef>
              <a:spcAft>
                <a:spcPts val="0"/>
              </a:spcAft>
              <a:buClr>
                <a:srgbClr val="3166CF"/>
              </a:buClr>
              <a:buFont typeface="Verdana" panose="020B0604030504040204" pitchFamily="34" charset="0"/>
              <a:buChar char="‒"/>
              <a:defRPr/>
            </a:pPr>
            <a:endParaRPr lang="en-IE" sz="2400" dirty="0">
              <a:solidFill>
                <a:schemeClr val="tx1">
                  <a:lumMod val="50000"/>
                </a:schemeClr>
              </a:solidFill>
            </a:endParaRPr>
          </a:p>
          <a:p>
            <a:pPr marL="0" lvl="1" indent="-342900" algn="just">
              <a:spcBef>
                <a:spcPts val="0"/>
              </a:spcBef>
              <a:spcAft>
                <a:spcPts val="0"/>
              </a:spcAft>
              <a:buClr>
                <a:srgbClr val="3166CF"/>
              </a:buClr>
              <a:buFont typeface="Verdana" panose="020B0604030504040204" pitchFamily="34" charset="0"/>
              <a:buChar char="‒"/>
              <a:defRPr/>
            </a:pPr>
            <a:r>
              <a:rPr lang="en-IE" sz="2400" dirty="0" smtClean="0">
                <a:solidFill>
                  <a:schemeClr val="tx1">
                    <a:lumMod val="50000"/>
                  </a:schemeClr>
                </a:solidFill>
              </a:rPr>
              <a:t>Analysis of vigilance data in </a:t>
            </a:r>
            <a:r>
              <a:rPr lang="en-IE" sz="2400" dirty="0" err="1" smtClean="0">
                <a:solidFill>
                  <a:schemeClr val="tx1">
                    <a:lumMod val="50000"/>
                  </a:schemeClr>
                </a:solidFill>
              </a:rPr>
              <a:t>Eudamed</a:t>
            </a:r>
            <a:r>
              <a:rPr lang="en-IE" sz="2400" dirty="0" smtClean="0">
                <a:solidFill>
                  <a:schemeClr val="tx1">
                    <a:lumMod val="50000"/>
                  </a:schemeClr>
                </a:solidFill>
              </a:rPr>
              <a:t> to identify </a:t>
            </a:r>
            <a:r>
              <a:rPr lang="en-US" sz="2400" dirty="0">
                <a:solidFill>
                  <a:schemeClr val="tx1">
                    <a:lumMod val="50000"/>
                  </a:schemeClr>
                </a:solidFill>
              </a:rPr>
              <a:t>trends, patterns or signals in the data that may reveal new risks or safety </a:t>
            </a:r>
            <a:r>
              <a:rPr lang="en-US" sz="2400" dirty="0" smtClean="0">
                <a:solidFill>
                  <a:schemeClr val="tx1">
                    <a:lumMod val="50000"/>
                  </a:schemeClr>
                </a:solidFill>
              </a:rPr>
              <a:t>concerns</a:t>
            </a:r>
            <a:r>
              <a:rPr lang="en-IE" sz="2400" dirty="0" smtClean="0">
                <a:solidFill>
                  <a:schemeClr val="tx1">
                    <a:lumMod val="50000"/>
                  </a:schemeClr>
                </a:solidFill>
              </a:rPr>
              <a:t> </a:t>
            </a:r>
            <a:endParaRPr lang="en-US" sz="2400" dirty="0" smtClean="0">
              <a:solidFill>
                <a:schemeClr val="tx1">
                  <a:lumMod val="50000"/>
                </a:schemeClr>
              </a:solidFill>
            </a:endParaRPr>
          </a:p>
          <a:p>
            <a:pPr marL="0" lvl="1" indent="-342900" algn="just">
              <a:spcBef>
                <a:spcPts val="0"/>
              </a:spcBef>
              <a:spcAft>
                <a:spcPts val="0"/>
              </a:spcAft>
              <a:buClr>
                <a:srgbClr val="3166CF"/>
              </a:buClr>
              <a:buFont typeface="Verdana" panose="020B0604030504040204" pitchFamily="34" charset="0"/>
              <a:buChar char="‒"/>
              <a:defRPr/>
            </a:pPr>
            <a:endParaRPr lang="en-US" sz="2400" dirty="0">
              <a:solidFill>
                <a:schemeClr val="tx1">
                  <a:lumMod val="50000"/>
                </a:schemeClr>
              </a:solidFill>
            </a:endParaRPr>
          </a:p>
          <a:p>
            <a:pPr marL="342900" lvl="1" algn="just">
              <a:spcAft>
                <a:spcPts val="0"/>
              </a:spcAft>
              <a:buClr>
                <a:srgbClr val="3166CF"/>
              </a:buClr>
              <a:buFont typeface="Verdana" panose="020B0604030504040204" pitchFamily="34" charset="0"/>
              <a:buChar char="‒"/>
              <a:defRPr/>
            </a:pPr>
            <a:r>
              <a:rPr lang="en-US" sz="2400" dirty="0">
                <a:solidFill>
                  <a:schemeClr val="tx1">
                    <a:lumMod val="50000"/>
                  </a:schemeClr>
                </a:solidFill>
              </a:rPr>
              <a:t>Enhanced coordination between </a:t>
            </a:r>
            <a:r>
              <a:rPr lang="en-US" sz="2400" dirty="0" smtClean="0">
                <a:solidFill>
                  <a:schemeClr val="tx1">
                    <a:lumMod val="50000"/>
                  </a:schemeClr>
                </a:solidFill>
              </a:rPr>
              <a:t>authorities</a:t>
            </a:r>
          </a:p>
          <a:p>
            <a:pPr marL="114300" lvl="1" indent="0" algn="just">
              <a:spcAft>
                <a:spcPts val="0"/>
              </a:spcAft>
              <a:buClr>
                <a:srgbClr val="3166CF"/>
              </a:buClr>
              <a:buNone/>
              <a:defRPr/>
            </a:pPr>
            <a:endParaRPr lang="en-US" dirty="0">
              <a:solidFill>
                <a:schemeClr val="tx1">
                  <a:lumMod val="50000"/>
                </a:schemeClr>
              </a:solidFill>
            </a:endParaRPr>
          </a:p>
          <a:p>
            <a:pPr marL="114300" lvl="1" indent="0" algn="just">
              <a:spcAft>
                <a:spcPts val="0"/>
              </a:spcAft>
              <a:buClr>
                <a:srgbClr val="3166CF"/>
              </a:buClr>
              <a:buNone/>
              <a:defRPr/>
            </a:pPr>
            <a:r>
              <a:rPr lang="en-IE" sz="2400" dirty="0">
                <a:solidFill>
                  <a:schemeClr val="tx1">
                    <a:lumMod val="50000"/>
                  </a:schemeClr>
                </a:solidFill>
              </a:rPr>
              <a:t>Possible under reporting from hospitals</a:t>
            </a:r>
            <a:endParaRPr lang="en-US" sz="2400" dirty="0">
              <a:solidFill>
                <a:schemeClr val="tx1">
                  <a:lumMod val="50000"/>
                </a:schemeClr>
              </a:solidFill>
            </a:endParaRPr>
          </a:p>
        </p:txBody>
      </p:sp>
      <p:sp>
        <p:nvSpPr>
          <p:cNvPr id="3" name="Title 2"/>
          <p:cNvSpPr>
            <a:spLocks noGrp="1"/>
          </p:cNvSpPr>
          <p:nvPr>
            <p:ph type="title"/>
          </p:nvPr>
        </p:nvSpPr>
        <p:spPr/>
        <p:txBody>
          <a:bodyPr/>
          <a:lstStyle/>
          <a:p>
            <a:r>
              <a:rPr lang="en-IE" dirty="0" smtClean="0"/>
              <a:t>Vigilance – aspects of interest</a:t>
            </a:r>
            <a:endParaRPr lang="en-US" dirty="0"/>
          </a:p>
        </p:txBody>
      </p:sp>
    </p:spTree>
    <p:extLst>
      <p:ext uri="{BB962C8B-B14F-4D97-AF65-F5344CB8AC3E}">
        <p14:creationId xmlns:p14="http://schemas.microsoft.com/office/powerpoint/2010/main" val="38344312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‘serious incident’ </a:t>
            </a:r>
            <a:r>
              <a:rPr lang="en-US" dirty="0"/>
              <a:t>means any incident that directly or indirectly led, might have led or might lead to any of the following: (a) the death of a patient, user or other person, (b) the temporary or permanent serious deterioration of a patient's, user's or other person's state of health, (c) a serious public health </a:t>
            </a:r>
            <a:r>
              <a:rPr lang="en-US" dirty="0" smtClean="0"/>
              <a:t>threat</a:t>
            </a:r>
          </a:p>
          <a:p>
            <a:pPr marL="0" indent="0">
              <a:buNone/>
            </a:pPr>
            <a:r>
              <a:rPr lang="en-US" b="1" dirty="0" smtClean="0"/>
              <a:t>‘serious </a:t>
            </a:r>
            <a:r>
              <a:rPr lang="en-US" b="1" dirty="0"/>
              <a:t>public health threat’ </a:t>
            </a:r>
            <a:r>
              <a:rPr lang="en-US" dirty="0"/>
              <a:t>means an event which could result in imminent risk of death, serious deterioration in a person's state of health, or serious illness, that may require prompt remedial action, and that may cause significant morbidity or mortality in humans, or that is unusual or unexpected for the given place and </a:t>
            </a:r>
            <a:r>
              <a:rPr lang="en-US" dirty="0" smtClean="0"/>
              <a:t>time</a:t>
            </a:r>
            <a:endParaRPr lang="en-US" dirty="0"/>
          </a:p>
        </p:txBody>
      </p:sp>
      <p:sp>
        <p:nvSpPr>
          <p:cNvPr id="3" name="Title 2"/>
          <p:cNvSpPr>
            <a:spLocks noGrp="1"/>
          </p:cNvSpPr>
          <p:nvPr>
            <p:ph type="title"/>
          </p:nvPr>
        </p:nvSpPr>
        <p:spPr/>
        <p:txBody>
          <a:bodyPr/>
          <a:lstStyle/>
          <a:p>
            <a:r>
              <a:rPr lang="en-IE" dirty="0"/>
              <a:t>Vigilance – </a:t>
            </a:r>
            <a:r>
              <a:rPr lang="en-IE" dirty="0" smtClean="0"/>
              <a:t>relevant definitions</a:t>
            </a:r>
            <a:endParaRPr lang="en-US" dirty="0"/>
          </a:p>
        </p:txBody>
      </p:sp>
    </p:spTree>
    <p:extLst>
      <p:ext uri="{BB962C8B-B14F-4D97-AF65-F5344CB8AC3E}">
        <p14:creationId xmlns:p14="http://schemas.microsoft.com/office/powerpoint/2010/main" val="4050962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lgn="just">
              <a:spcAft>
                <a:spcPts val="0"/>
              </a:spcAft>
              <a:buClr>
                <a:srgbClr val="3166CF"/>
              </a:buClr>
              <a:buFont typeface="Verdana" panose="020B0604030504040204" pitchFamily="34" charset="0"/>
              <a:buChar char="‒"/>
            </a:pPr>
            <a:r>
              <a:rPr lang="en-IE" dirty="0">
                <a:solidFill>
                  <a:schemeClr val="tx1">
                    <a:lumMod val="50000"/>
                  </a:schemeClr>
                </a:solidFill>
              </a:rPr>
              <a:t>Screening </a:t>
            </a:r>
            <a:r>
              <a:rPr lang="en-IE" dirty="0" smtClean="0">
                <a:solidFill>
                  <a:schemeClr val="tx1">
                    <a:lumMod val="50000"/>
                  </a:schemeClr>
                </a:solidFill>
              </a:rPr>
              <a:t>criteria for CECP (Annex IX, 5.1 (c) (ii) &amp; (iii))</a:t>
            </a:r>
          </a:p>
          <a:p>
            <a:pPr marL="0" algn="just">
              <a:spcAft>
                <a:spcPts val="0"/>
              </a:spcAft>
              <a:buClr>
                <a:srgbClr val="3166CF"/>
              </a:buClr>
              <a:buFont typeface="Verdana" panose="020B0604030504040204" pitchFamily="34" charset="0"/>
              <a:buChar char="‒"/>
            </a:pPr>
            <a:endParaRPr lang="en-IE" dirty="0" smtClean="0">
              <a:solidFill>
                <a:schemeClr val="tx1">
                  <a:lumMod val="50000"/>
                </a:schemeClr>
              </a:solidFill>
            </a:endParaRPr>
          </a:p>
          <a:p>
            <a:pPr marL="0" algn="just">
              <a:spcAft>
                <a:spcPts val="0"/>
              </a:spcAft>
              <a:buClr>
                <a:srgbClr val="3166CF"/>
              </a:buClr>
              <a:buFont typeface="Verdana" panose="020B0604030504040204" pitchFamily="34" charset="0"/>
              <a:buChar char="‒"/>
            </a:pPr>
            <a:r>
              <a:rPr lang="en-IE" dirty="0" smtClean="0">
                <a:solidFill>
                  <a:schemeClr val="tx1">
                    <a:lumMod val="50000"/>
                  </a:schemeClr>
                </a:solidFill>
              </a:rPr>
              <a:t>Identification of reasonable concerns for Commission and MDCG to request scientific advice</a:t>
            </a:r>
            <a:endParaRPr lang="en-US" dirty="0">
              <a:solidFill>
                <a:schemeClr val="tx1">
                  <a:lumMod val="50000"/>
                </a:schemeClr>
              </a:solidFill>
            </a:endParaRPr>
          </a:p>
        </p:txBody>
      </p:sp>
      <p:sp>
        <p:nvSpPr>
          <p:cNvPr id="3" name="Title 2"/>
          <p:cNvSpPr>
            <a:spLocks noGrp="1"/>
          </p:cNvSpPr>
          <p:nvPr>
            <p:ph type="title"/>
          </p:nvPr>
        </p:nvSpPr>
        <p:spPr/>
        <p:txBody>
          <a:bodyPr/>
          <a:lstStyle/>
          <a:p>
            <a:r>
              <a:rPr lang="en-IE" dirty="0"/>
              <a:t>Vigilance – </a:t>
            </a:r>
            <a:r>
              <a:rPr lang="en-IE" dirty="0" smtClean="0"/>
              <a:t>relevance for the panels</a:t>
            </a:r>
            <a:endParaRPr lang="en-US" dirty="0"/>
          </a:p>
        </p:txBody>
      </p:sp>
    </p:spTree>
    <p:extLst>
      <p:ext uri="{BB962C8B-B14F-4D97-AF65-F5344CB8AC3E}">
        <p14:creationId xmlns:p14="http://schemas.microsoft.com/office/powerpoint/2010/main" val="24661736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422787" y="35538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22787" y="4330988"/>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422787" y="5088529"/>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422787" y="5863311"/>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1233272" y="436517"/>
            <a:ext cx="616790" cy="5935879"/>
            <a:chOff x="1233272" y="466343"/>
            <a:chExt cx="616790" cy="5935879"/>
          </a:xfrm>
          <a:solidFill>
            <a:srgbClr val="002060"/>
          </a:solidFill>
        </p:grpSpPr>
        <p:sp>
          <p:nvSpPr>
            <p:cNvPr id="12" name="Oval 11"/>
            <p:cNvSpPr/>
            <p:nvPr/>
          </p:nvSpPr>
          <p:spPr>
            <a:xfrm>
              <a:off x="1254640" y="46634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13" name="Oval 12"/>
            <p:cNvSpPr/>
            <p:nvPr/>
          </p:nvSpPr>
          <p:spPr>
            <a:xfrm>
              <a:off x="1254640" y="123130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14" name="Oval 13"/>
            <p:cNvSpPr/>
            <p:nvPr/>
          </p:nvSpPr>
          <p:spPr>
            <a:xfrm>
              <a:off x="1265272" y="1996261"/>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sp>
          <p:nvSpPr>
            <p:cNvPr id="15" name="Oval 14"/>
            <p:cNvSpPr/>
            <p:nvPr/>
          </p:nvSpPr>
          <p:spPr>
            <a:xfrm>
              <a:off x="1233272" y="2759408"/>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16" name="Oval 15"/>
            <p:cNvSpPr/>
            <p:nvPr/>
          </p:nvSpPr>
          <p:spPr>
            <a:xfrm>
              <a:off x="1233272" y="3524367"/>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17" name="Oval 16"/>
            <p:cNvSpPr/>
            <p:nvPr/>
          </p:nvSpPr>
          <p:spPr>
            <a:xfrm>
              <a:off x="1243904" y="4289326"/>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18" name="Oval 17"/>
            <p:cNvSpPr/>
            <p:nvPr/>
          </p:nvSpPr>
          <p:spPr>
            <a:xfrm>
              <a:off x="1233272" y="5052473"/>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7</a:t>
              </a:r>
            </a:p>
          </p:txBody>
        </p:sp>
        <p:sp>
          <p:nvSpPr>
            <p:cNvPr id="19" name="Oval 18"/>
            <p:cNvSpPr/>
            <p:nvPr/>
          </p:nvSpPr>
          <p:spPr>
            <a:xfrm>
              <a:off x="1243904" y="581743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8</a:t>
              </a:r>
            </a:p>
          </p:txBody>
        </p:sp>
      </p:gr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4" name="Text Placeholder 4"/>
          <p:cNvSpPr txBox="1">
            <a:spLocks/>
          </p:cNvSpPr>
          <p:nvPr/>
        </p:nvSpPr>
        <p:spPr>
          <a:xfrm>
            <a:off x="2025500" y="5125585"/>
            <a:ext cx="7089003" cy="492453"/>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Market-Surveillance</a:t>
            </a:r>
            <a:endParaRPr lang="en-US" dirty="0"/>
          </a:p>
        </p:txBody>
      </p:sp>
      <p:sp>
        <p:nvSpPr>
          <p:cNvPr id="5" name="Text Placeholder 5"/>
          <p:cNvSpPr txBox="1">
            <a:spLocks/>
          </p:cNvSpPr>
          <p:nvPr/>
        </p:nvSpPr>
        <p:spPr>
          <a:xfrm>
            <a:off x="2025501" y="546893"/>
            <a:ext cx="5391299" cy="43842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chemeClr val="bg1">
                    <a:lumMod val="75000"/>
                  </a:schemeClr>
                </a:solidFill>
              </a:rPr>
              <a:t>Introduction</a:t>
            </a:r>
            <a:endParaRPr lang="en-GB" strike="sngStrike" dirty="0">
              <a:solidFill>
                <a:schemeClr val="bg1">
                  <a:lumMod val="75000"/>
                </a:schemeClr>
              </a:solidFill>
            </a:endParaRP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Conformity assessment</a:t>
            </a:r>
          </a:p>
        </p:txBody>
      </p:sp>
      <p:sp>
        <p:nvSpPr>
          <p:cNvPr id="7" name="Text Placeholder 8"/>
          <p:cNvSpPr txBox="1">
            <a:spLocks/>
          </p:cNvSpPr>
          <p:nvPr/>
        </p:nvSpPr>
        <p:spPr>
          <a:xfrm>
            <a:off x="2025501" y="1323423"/>
            <a:ext cx="6295539"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Qualification and classification</a:t>
            </a:r>
          </a:p>
        </p:txBody>
      </p:sp>
      <p:sp>
        <p:nvSpPr>
          <p:cNvPr id="8" name="Text Placeholder 8"/>
          <p:cNvSpPr txBox="1">
            <a:spLocks/>
          </p:cNvSpPr>
          <p:nvPr/>
        </p:nvSpPr>
        <p:spPr>
          <a:xfrm>
            <a:off x="2025501" y="2055595"/>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lumMod val="75000"/>
                  </a:schemeClr>
                </a:solidFill>
              </a:rPr>
              <a:t>Clinical investigation and evaluation</a:t>
            </a:r>
          </a:p>
        </p:txBody>
      </p:sp>
      <p:sp>
        <p:nvSpPr>
          <p:cNvPr id="9" name="Text Placeholder 7"/>
          <p:cNvSpPr txBox="1">
            <a:spLocks/>
          </p:cNvSpPr>
          <p:nvPr/>
        </p:nvSpPr>
        <p:spPr>
          <a:xfrm>
            <a:off x="2025500" y="3645189"/>
            <a:ext cx="9901107" cy="350009"/>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Post-Market surveillance</a:t>
            </a:r>
          </a:p>
        </p:txBody>
      </p:sp>
      <p:sp>
        <p:nvSpPr>
          <p:cNvPr id="10" name="Text Placeholder 7"/>
          <p:cNvSpPr txBox="1">
            <a:spLocks/>
          </p:cNvSpPr>
          <p:nvPr/>
        </p:nvSpPr>
        <p:spPr>
          <a:xfrm>
            <a:off x="2025501" y="4356205"/>
            <a:ext cx="9989290" cy="482347"/>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Vigilance</a:t>
            </a:r>
          </a:p>
        </p:txBody>
      </p:sp>
      <p:sp>
        <p:nvSpPr>
          <p:cNvPr id="11" name="Text Placeholder 4"/>
          <p:cNvSpPr txBox="1">
            <a:spLocks/>
          </p:cNvSpPr>
          <p:nvPr/>
        </p:nvSpPr>
        <p:spPr>
          <a:xfrm>
            <a:off x="2025501" y="5881921"/>
            <a:ext cx="5204639" cy="456233"/>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solidFill>
                  <a:schemeClr val="bg1">
                    <a:lumMod val="75000"/>
                  </a:schemeClr>
                </a:solidFill>
              </a:rPr>
              <a:t>Other relevant aspects</a:t>
            </a:r>
            <a:endParaRPr lang="en-GB" sz="2400" dirty="0">
              <a:solidFill>
                <a:schemeClr val="bg1">
                  <a:lumMod val="75000"/>
                </a:schemeClr>
              </a:solidFill>
            </a:endParaRPr>
          </a:p>
        </p:txBody>
      </p:sp>
    </p:spTree>
    <p:extLst>
      <p:ext uri="{BB962C8B-B14F-4D97-AF65-F5344CB8AC3E}">
        <p14:creationId xmlns:p14="http://schemas.microsoft.com/office/powerpoint/2010/main" val="25444231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825624"/>
            <a:ext cx="10267462" cy="4734202"/>
          </a:xfrm>
        </p:spPr>
        <p:txBody>
          <a:bodyPr/>
          <a:lstStyle/>
          <a:p>
            <a:pPr marL="342900" lvl="1" algn="just">
              <a:spcAft>
                <a:spcPts val="0"/>
              </a:spcAft>
              <a:buClr>
                <a:srgbClr val="3166CF"/>
              </a:buClr>
              <a:buFont typeface="Verdana" panose="020B0604030504040204" pitchFamily="34" charset="0"/>
              <a:buChar char="‒"/>
              <a:defRPr/>
            </a:pPr>
            <a:r>
              <a:rPr lang="en-IE" sz="2400" dirty="0" smtClean="0">
                <a:solidFill>
                  <a:schemeClr val="tx1">
                    <a:lumMod val="50000"/>
                  </a:schemeClr>
                </a:solidFill>
              </a:rPr>
              <a:t>A </a:t>
            </a:r>
            <a:r>
              <a:rPr lang="en-IE" sz="2400" dirty="0">
                <a:solidFill>
                  <a:schemeClr val="tx1">
                    <a:lumMod val="50000"/>
                  </a:schemeClr>
                </a:solidFill>
              </a:rPr>
              <a:t>system put in place by the competent authorities </a:t>
            </a:r>
            <a:r>
              <a:rPr lang="en-US" sz="2400" dirty="0">
                <a:solidFill>
                  <a:schemeClr val="tx1">
                    <a:lumMod val="50000"/>
                  </a:schemeClr>
                </a:solidFill>
              </a:rPr>
              <a:t>perform appropriate checks on the conformity characteristics and performance of devices </a:t>
            </a:r>
            <a:r>
              <a:rPr lang="en-US" sz="2400" dirty="0" smtClean="0">
                <a:solidFill>
                  <a:schemeClr val="tx1">
                    <a:lumMod val="50000"/>
                  </a:schemeClr>
                </a:solidFill>
              </a:rPr>
              <a:t>including laboratory </a:t>
            </a:r>
            <a:r>
              <a:rPr lang="en-US" sz="2400" dirty="0">
                <a:solidFill>
                  <a:schemeClr val="tx1">
                    <a:lumMod val="50000"/>
                  </a:schemeClr>
                </a:solidFill>
              </a:rPr>
              <a:t>checks </a:t>
            </a:r>
            <a:r>
              <a:rPr lang="en-US" sz="2400" dirty="0" smtClean="0">
                <a:solidFill>
                  <a:schemeClr val="tx1">
                    <a:lumMod val="50000"/>
                  </a:schemeClr>
                </a:solidFill>
              </a:rPr>
              <a:t>when needed</a:t>
            </a:r>
          </a:p>
          <a:p>
            <a:pPr marL="342900" lvl="1" algn="just">
              <a:spcAft>
                <a:spcPts val="0"/>
              </a:spcAft>
              <a:buClr>
                <a:srgbClr val="3166CF"/>
              </a:buClr>
              <a:buFont typeface="Verdana" panose="020B0604030504040204" pitchFamily="34" charset="0"/>
              <a:buChar char="‒"/>
              <a:defRPr/>
            </a:pPr>
            <a:endParaRPr lang="en-US" sz="2400" dirty="0">
              <a:solidFill>
                <a:schemeClr val="tx1">
                  <a:lumMod val="50000"/>
                </a:schemeClr>
              </a:solidFill>
            </a:endParaRPr>
          </a:p>
          <a:p>
            <a:pPr marL="342900" lvl="1" algn="just">
              <a:spcAft>
                <a:spcPts val="0"/>
              </a:spcAft>
              <a:buClr>
                <a:srgbClr val="3166CF"/>
              </a:buClr>
              <a:buFont typeface="Verdana" panose="020B0604030504040204" pitchFamily="34" charset="0"/>
              <a:buChar char="‒"/>
              <a:defRPr/>
            </a:pPr>
            <a:r>
              <a:rPr lang="en-IE" sz="2400" dirty="0" smtClean="0">
                <a:solidFill>
                  <a:schemeClr val="tx1">
                    <a:lumMod val="50000"/>
                  </a:schemeClr>
                </a:solidFill>
              </a:rPr>
              <a:t>Based on annual surveillance plans</a:t>
            </a:r>
          </a:p>
          <a:p>
            <a:pPr marL="342900" lvl="1" algn="just">
              <a:spcAft>
                <a:spcPts val="0"/>
              </a:spcAft>
              <a:buClr>
                <a:srgbClr val="3166CF"/>
              </a:buClr>
              <a:buFont typeface="Verdana" panose="020B0604030504040204" pitchFamily="34" charset="0"/>
              <a:buChar char="‒"/>
              <a:defRPr/>
            </a:pPr>
            <a:endParaRPr lang="en-IE" sz="2400" dirty="0" smtClean="0">
              <a:solidFill>
                <a:schemeClr val="tx1">
                  <a:lumMod val="50000"/>
                </a:schemeClr>
              </a:solidFill>
            </a:endParaRPr>
          </a:p>
          <a:p>
            <a:pPr marL="342900" lvl="1" algn="just">
              <a:spcAft>
                <a:spcPts val="0"/>
              </a:spcAft>
              <a:buClr>
                <a:srgbClr val="3166CF"/>
              </a:buClr>
              <a:buFont typeface="Verdana" panose="020B0604030504040204" pitchFamily="34" charset="0"/>
              <a:buChar char="‒"/>
              <a:defRPr/>
            </a:pPr>
            <a:r>
              <a:rPr lang="en-IE" sz="2400" dirty="0" smtClean="0">
                <a:solidFill>
                  <a:schemeClr val="tx1">
                    <a:lumMod val="50000"/>
                  </a:schemeClr>
                </a:solidFill>
              </a:rPr>
              <a:t>Annual summaries of the results made available to the other authorities</a:t>
            </a:r>
          </a:p>
          <a:p>
            <a:pPr marL="342900" lvl="1" algn="just">
              <a:spcAft>
                <a:spcPts val="0"/>
              </a:spcAft>
              <a:buClr>
                <a:srgbClr val="3166CF"/>
              </a:buClr>
              <a:buFont typeface="Verdana" panose="020B0604030504040204" pitchFamily="34" charset="0"/>
              <a:buChar char="‒"/>
              <a:defRPr/>
            </a:pPr>
            <a:endParaRPr lang="en-IE" sz="2400" dirty="0" smtClean="0">
              <a:solidFill>
                <a:schemeClr val="tx1">
                  <a:lumMod val="50000"/>
                </a:schemeClr>
              </a:solidFill>
            </a:endParaRPr>
          </a:p>
          <a:p>
            <a:pPr marL="342900" lvl="1" algn="just">
              <a:spcAft>
                <a:spcPts val="0"/>
              </a:spcAft>
              <a:buClr>
                <a:srgbClr val="3166CF"/>
              </a:buClr>
              <a:buFont typeface="Verdana" panose="020B0604030504040204" pitchFamily="34" charset="0"/>
              <a:buChar char="‒"/>
              <a:defRPr/>
            </a:pPr>
            <a:r>
              <a:rPr lang="en-US" sz="2400" dirty="0">
                <a:solidFill>
                  <a:schemeClr val="tx1">
                    <a:lumMod val="50000"/>
                  </a:schemeClr>
                </a:solidFill>
              </a:rPr>
              <a:t>Enhanced coordination between </a:t>
            </a:r>
            <a:r>
              <a:rPr lang="en-US" sz="2400" dirty="0" smtClean="0">
                <a:solidFill>
                  <a:schemeClr val="tx1">
                    <a:lumMod val="50000"/>
                  </a:schemeClr>
                </a:solidFill>
              </a:rPr>
              <a:t>authorities</a:t>
            </a:r>
            <a:endParaRPr lang="en-US" sz="2400" dirty="0">
              <a:solidFill>
                <a:schemeClr val="tx1">
                  <a:lumMod val="50000"/>
                </a:schemeClr>
              </a:solidFill>
            </a:endParaRPr>
          </a:p>
        </p:txBody>
      </p:sp>
      <p:sp>
        <p:nvSpPr>
          <p:cNvPr id="3" name="Title 2"/>
          <p:cNvSpPr>
            <a:spLocks noGrp="1"/>
          </p:cNvSpPr>
          <p:nvPr>
            <p:ph type="title"/>
          </p:nvPr>
        </p:nvSpPr>
        <p:spPr/>
        <p:txBody>
          <a:bodyPr/>
          <a:lstStyle/>
          <a:p>
            <a:r>
              <a:rPr lang="en-IE" dirty="0" smtClean="0"/>
              <a:t>Market surveillance – general aspects</a:t>
            </a:r>
            <a:endParaRPr lang="en-US" dirty="0"/>
          </a:p>
        </p:txBody>
      </p:sp>
    </p:spTree>
    <p:extLst>
      <p:ext uri="{BB962C8B-B14F-4D97-AF65-F5344CB8AC3E}">
        <p14:creationId xmlns:p14="http://schemas.microsoft.com/office/powerpoint/2010/main" val="6773201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422787" y="3553803"/>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22787" y="4330988"/>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422787" y="5088529"/>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422787" y="5863311"/>
            <a:ext cx="9394067"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1233272" y="436517"/>
            <a:ext cx="616790" cy="5935879"/>
            <a:chOff x="1233272" y="466343"/>
            <a:chExt cx="616790" cy="5935879"/>
          </a:xfrm>
          <a:solidFill>
            <a:srgbClr val="002060"/>
          </a:solidFill>
        </p:grpSpPr>
        <p:sp>
          <p:nvSpPr>
            <p:cNvPr id="12" name="Oval 11"/>
            <p:cNvSpPr/>
            <p:nvPr/>
          </p:nvSpPr>
          <p:spPr>
            <a:xfrm>
              <a:off x="1254640" y="46634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13" name="Oval 12"/>
            <p:cNvSpPr/>
            <p:nvPr/>
          </p:nvSpPr>
          <p:spPr>
            <a:xfrm>
              <a:off x="1254640" y="1231302"/>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14" name="Oval 13"/>
            <p:cNvSpPr/>
            <p:nvPr/>
          </p:nvSpPr>
          <p:spPr>
            <a:xfrm>
              <a:off x="1265272" y="1996261"/>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sp>
          <p:nvSpPr>
            <p:cNvPr id="15" name="Oval 14"/>
            <p:cNvSpPr/>
            <p:nvPr/>
          </p:nvSpPr>
          <p:spPr>
            <a:xfrm>
              <a:off x="1233272" y="2759408"/>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16" name="Oval 15"/>
            <p:cNvSpPr/>
            <p:nvPr/>
          </p:nvSpPr>
          <p:spPr>
            <a:xfrm>
              <a:off x="1233272" y="3524367"/>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17" name="Oval 16"/>
            <p:cNvSpPr/>
            <p:nvPr/>
          </p:nvSpPr>
          <p:spPr>
            <a:xfrm>
              <a:off x="1243904" y="4289326"/>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18" name="Oval 17"/>
            <p:cNvSpPr/>
            <p:nvPr/>
          </p:nvSpPr>
          <p:spPr>
            <a:xfrm>
              <a:off x="1233272" y="5052473"/>
              <a:ext cx="584790" cy="584790"/>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7</a:t>
              </a:r>
            </a:p>
          </p:txBody>
        </p:sp>
        <p:sp>
          <p:nvSpPr>
            <p:cNvPr id="19" name="Oval 18"/>
            <p:cNvSpPr/>
            <p:nvPr/>
          </p:nvSpPr>
          <p:spPr>
            <a:xfrm>
              <a:off x="1243904" y="5817432"/>
              <a:ext cx="584790" cy="584790"/>
            </a:xfrm>
            <a:prstGeom prst="ellips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8</a:t>
              </a:r>
            </a:p>
          </p:txBody>
        </p:sp>
      </p:gr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4" name="Text Placeholder 4"/>
          <p:cNvSpPr txBox="1">
            <a:spLocks/>
          </p:cNvSpPr>
          <p:nvPr/>
        </p:nvSpPr>
        <p:spPr>
          <a:xfrm>
            <a:off x="2025500" y="5125585"/>
            <a:ext cx="7089003" cy="492453"/>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solidFill>
                  <a:schemeClr val="bg1">
                    <a:lumMod val="75000"/>
                  </a:schemeClr>
                </a:solidFill>
              </a:rPr>
              <a:t>Market-Surveillance</a:t>
            </a:r>
            <a:endParaRPr lang="en-US" dirty="0">
              <a:solidFill>
                <a:schemeClr val="bg1">
                  <a:lumMod val="75000"/>
                </a:schemeClr>
              </a:solidFill>
            </a:endParaRPr>
          </a:p>
        </p:txBody>
      </p:sp>
      <p:sp>
        <p:nvSpPr>
          <p:cNvPr id="5" name="Text Placeholder 5"/>
          <p:cNvSpPr txBox="1">
            <a:spLocks/>
          </p:cNvSpPr>
          <p:nvPr/>
        </p:nvSpPr>
        <p:spPr>
          <a:xfrm>
            <a:off x="2025501" y="546893"/>
            <a:ext cx="5391299" cy="43842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chemeClr val="bg1">
                    <a:lumMod val="75000"/>
                  </a:schemeClr>
                </a:solidFill>
              </a:rPr>
              <a:t>Introduction</a:t>
            </a:r>
            <a:endParaRPr lang="en-GB" strike="sngStrike" dirty="0">
              <a:solidFill>
                <a:schemeClr val="bg1">
                  <a:lumMod val="75000"/>
                </a:schemeClr>
              </a:solidFill>
            </a:endParaRP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Conformity assessment</a:t>
            </a:r>
          </a:p>
        </p:txBody>
      </p:sp>
      <p:sp>
        <p:nvSpPr>
          <p:cNvPr id="7" name="Text Placeholder 8"/>
          <p:cNvSpPr txBox="1">
            <a:spLocks/>
          </p:cNvSpPr>
          <p:nvPr/>
        </p:nvSpPr>
        <p:spPr>
          <a:xfrm>
            <a:off x="2025501" y="1323423"/>
            <a:ext cx="6295539"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lumMod val="75000"/>
                  </a:schemeClr>
                </a:solidFill>
              </a:rPr>
              <a:t>Qualification and classification</a:t>
            </a:r>
          </a:p>
        </p:txBody>
      </p:sp>
      <p:sp>
        <p:nvSpPr>
          <p:cNvPr id="8" name="Text Placeholder 8"/>
          <p:cNvSpPr txBox="1">
            <a:spLocks/>
          </p:cNvSpPr>
          <p:nvPr/>
        </p:nvSpPr>
        <p:spPr>
          <a:xfrm>
            <a:off x="2025501" y="2055595"/>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lumMod val="75000"/>
                  </a:schemeClr>
                </a:solidFill>
              </a:rPr>
              <a:t>Clinical investigation and evaluation</a:t>
            </a:r>
          </a:p>
        </p:txBody>
      </p:sp>
      <p:sp>
        <p:nvSpPr>
          <p:cNvPr id="9" name="Text Placeholder 7"/>
          <p:cNvSpPr txBox="1">
            <a:spLocks/>
          </p:cNvSpPr>
          <p:nvPr/>
        </p:nvSpPr>
        <p:spPr>
          <a:xfrm>
            <a:off x="2025500" y="3645189"/>
            <a:ext cx="9901107" cy="350009"/>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Post-Market surveillance</a:t>
            </a:r>
          </a:p>
        </p:txBody>
      </p:sp>
      <p:sp>
        <p:nvSpPr>
          <p:cNvPr id="10" name="Text Placeholder 7"/>
          <p:cNvSpPr txBox="1">
            <a:spLocks/>
          </p:cNvSpPr>
          <p:nvPr/>
        </p:nvSpPr>
        <p:spPr>
          <a:xfrm>
            <a:off x="2025501" y="4356205"/>
            <a:ext cx="9989290" cy="482347"/>
          </a:xfrm>
          <a:prstGeom prst="rect">
            <a:avLst/>
          </a:prstGeom>
          <a:noFill/>
        </p:spPr>
        <p:txBody>
          <a:bodyPr tIns="90000" anchor="ctr"/>
          <a:lstStyle>
            <a:lvl1pPr marL="0" indent="0" algn="r"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bg1">
                    <a:lumMod val="75000"/>
                  </a:schemeClr>
                </a:solidFill>
              </a:rPr>
              <a:t>Vigilance</a:t>
            </a:r>
          </a:p>
        </p:txBody>
      </p:sp>
      <p:sp>
        <p:nvSpPr>
          <p:cNvPr id="11" name="Text Placeholder 4"/>
          <p:cNvSpPr txBox="1">
            <a:spLocks/>
          </p:cNvSpPr>
          <p:nvPr/>
        </p:nvSpPr>
        <p:spPr>
          <a:xfrm>
            <a:off x="2025501" y="5881921"/>
            <a:ext cx="5204639" cy="456233"/>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2">
                    <a:lumMod val="10000"/>
                  </a:schemeClr>
                </a:solidFill>
              </a:rPr>
              <a:t>Other relevant aspects</a:t>
            </a:r>
          </a:p>
        </p:txBody>
      </p:sp>
    </p:spTree>
    <p:extLst>
      <p:ext uri="{BB962C8B-B14F-4D97-AF65-F5344CB8AC3E}">
        <p14:creationId xmlns:p14="http://schemas.microsoft.com/office/powerpoint/2010/main" val="24582612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342900" algn="just">
              <a:spcBef>
                <a:spcPts val="0"/>
              </a:spcBef>
              <a:spcAft>
                <a:spcPts val="0"/>
              </a:spcAft>
              <a:buClr>
                <a:srgbClr val="3166CF"/>
              </a:buClr>
              <a:buFont typeface="Verdana" panose="020B0604030504040204" pitchFamily="34" charset="0"/>
              <a:buChar char="‒"/>
              <a:defRPr/>
            </a:pPr>
            <a:r>
              <a:rPr lang="en-IE" sz="2400" dirty="0">
                <a:solidFill>
                  <a:schemeClr val="tx1">
                    <a:lumMod val="50000"/>
                  </a:schemeClr>
                </a:solidFill>
              </a:rPr>
              <a:t>Benefit-risk determination</a:t>
            </a:r>
            <a:endParaRPr lang="en-US" sz="2400" dirty="0">
              <a:solidFill>
                <a:schemeClr val="tx1">
                  <a:lumMod val="50000"/>
                </a:schemeClr>
              </a:solidFill>
            </a:endParaRPr>
          </a:p>
          <a:p>
            <a:pPr marL="0" lvl="1" indent="-342900" algn="just">
              <a:spcBef>
                <a:spcPts val="0"/>
              </a:spcBef>
              <a:spcAft>
                <a:spcPts val="0"/>
              </a:spcAft>
              <a:buClr>
                <a:srgbClr val="3166CF"/>
              </a:buClr>
              <a:buFont typeface="Verdana" panose="020B0604030504040204" pitchFamily="34" charset="0"/>
              <a:buChar char="‒"/>
              <a:defRPr/>
            </a:pPr>
            <a:endParaRPr lang="en-IE" sz="2400" dirty="0" smtClean="0">
              <a:solidFill>
                <a:schemeClr val="tx1">
                  <a:lumMod val="50000"/>
                </a:schemeClr>
              </a:solidFill>
            </a:endParaRPr>
          </a:p>
          <a:p>
            <a:pPr marL="0" lvl="1" indent="-342900" algn="just">
              <a:spcBef>
                <a:spcPts val="0"/>
              </a:spcBef>
              <a:spcAft>
                <a:spcPts val="0"/>
              </a:spcAft>
              <a:buClr>
                <a:srgbClr val="3166CF"/>
              </a:buClr>
              <a:buFont typeface="Verdana" panose="020B0604030504040204" pitchFamily="34" charset="0"/>
              <a:buChar char="‒"/>
              <a:defRPr/>
            </a:pPr>
            <a:r>
              <a:rPr lang="en-IE" sz="2400" dirty="0" err="1" smtClean="0">
                <a:solidFill>
                  <a:schemeClr val="tx1">
                    <a:lumMod val="50000"/>
                  </a:schemeClr>
                </a:solidFill>
              </a:rPr>
              <a:t>Eudamed</a:t>
            </a:r>
            <a:endParaRPr lang="en-IE" sz="2400" dirty="0">
              <a:solidFill>
                <a:schemeClr val="tx1">
                  <a:lumMod val="50000"/>
                </a:schemeClr>
              </a:solidFill>
            </a:endParaRPr>
          </a:p>
          <a:p>
            <a:pPr marL="0" lvl="1" indent="0" algn="just">
              <a:spcBef>
                <a:spcPts val="0"/>
              </a:spcBef>
              <a:spcAft>
                <a:spcPts val="0"/>
              </a:spcAft>
              <a:buClr>
                <a:srgbClr val="3166CF"/>
              </a:buClr>
              <a:buNone/>
              <a:defRPr/>
            </a:pPr>
            <a:r>
              <a:rPr lang="en-GB" dirty="0" smtClean="0">
                <a:hlinkClick r:id="rId2"/>
              </a:rPr>
              <a:t>https</a:t>
            </a:r>
            <a:r>
              <a:rPr lang="en-GB" dirty="0">
                <a:hlinkClick r:id="rId2"/>
              </a:rPr>
              <a:t>://ec.europa.eu/growth/sectors/medical-devices/new-regulations/eudamed_en</a:t>
            </a:r>
            <a:endParaRPr lang="en-GB" dirty="0">
              <a:solidFill>
                <a:srgbClr val="0F5494"/>
              </a:solidFill>
            </a:endParaRPr>
          </a:p>
          <a:p>
            <a:pPr marL="0" lvl="1" indent="0" algn="just">
              <a:spcBef>
                <a:spcPts val="0"/>
              </a:spcBef>
              <a:spcAft>
                <a:spcPts val="0"/>
              </a:spcAft>
              <a:buClr>
                <a:srgbClr val="3166CF"/>
              </a:buClr>
              <a:buNone/>
              <a:defRPr/>
            </a:pPr>
            <a:endParaRPr lang="en-IE" sz="2400" dirty="0">
              <a:solidFill>
                <a:schemeClr val="tx1">
                  <a:lumMod val="50000"/>
                </a:schemeClr>
              </a:solidFill>
            </a:endParaRPr>
          </a:p>
          <a:p>
            <a:pPr marL="0" lvl="1" indent="-342900" algn="just">
              <a:spcBef>
                <a:spcPts val="0"/>
              </a:spcBef>
              <a:spcAft>
                <a:spcPts val="0"/>
              </a:spcAft>
              <a:buClr>
                <a:srgbClr val="3166CF"/>
              </a:buClr>
              <a:buFont typeface="Verdana" panose="020B0604030504040204" pitchFamily="34" charset="0"/>
              <a:buChar char="‒"/>
              <a:defRPr/>
            </a:pPr>
            <a:r>
              <a:rPr lang="en-IE" sz="2400" dirty="0" smtClean="0">
                <a:solidFill>
                  <a:schemeClr val="tx1">
                    <a:lumMod val="50000"/>
                  </a:schemeClr>
                </a:solidFill>
              </a:rPr>
              <a:t>Transparency</a:t>
            </a:r>
          </a:p>
          <a:p>
            <a:pPr marL="0" lvl="1" indent="-342900" algn="just">
              <a:spcBef>
                <a:spcPts val="0"/>
              </a:spcBef>
              <a:spcAft>
                <a:spcPts val="0"/>
              </a:spcAft>
              <a:buClr>
                <a:srgbClr val="3166CF"/>
              </a:buClr>
              <a:buFont typeface="Verdana" panose="020B0604030504040204" pitchFamily="34" charset="0"/>
              <a:buChar char="‒"/>
              <a:defRPr/>
            </a:pPr>
            <a:endParaRPr lang="en-IE" sz="2400" dirty="0" smtClean="0">
              <a:solidFill>
                <a:schemeClr val="tx1">
                  <a:lumMod val="50000"/>
                </a:schemeClr>
              </a:solidFill>
            </a:endParaRPr>
          </a:p>
          <a:p>
            <a:pPr marL="0" lvl="1" indent="-342900" algn="just">
              <a:spcBef>
                <a:spcPts val="0"/>
              </a:spcBef>
              <a:spcAft>
                <a:spcPts val="0"/>
              </a:spcAft>
              <a:buClr>
                <a:srgbClr val="3166CF"/>
              </a:buClr>
              <a:buFont typeface="Verdana" panose="020B0604030504040204" pitchFamily="34" charset="0"/>
              <a:buChar char="‒"/>
              <a:defRPr/>
            </a:pPr>
            <a:r>
              <a:rPr lang="en-IE" sz="2400" dirty="0">
                <a:solidFill>
                  <a:schemeClr val="tx1">
                    <a:lumMod val="50000"/>
                  </a:schemeClr>
                </a:solidFill>
              </a:rPr>
              <a:t>Registries</a:t>
            </a:r>
          </a:p>
          <a:p>
            <a:pPr marL="0" lvl="1" indent="-342900" algn="just">
              <a:spcBef>
                <a:spcPts val="0"/>
              </a:spcBef>
              <a:spcAft>
                <a:spcPts val="0"/>
              </a:spcAft>
              <a:buClr>
                <a:srgbClr val="3166CF"/>
              </a:buClr>
              <a:buFont typeface="Verdana" panose="020B0604030504040204" pitchFamily="34" charset="0"/>
              <a:buChar char="‒"/>
              <a:defRPr/>
            </a:pPr>
            <a:endParaRPr lang="en-IE" sz="2400" dirty="0" smtClean="0">
              <a:solidFill>
                <a:schemeClr val="tx1">
                  <a:lumMod val="50000"/>
                </a:schemeClr>
              </a:solidFill>
            </a:endParaRPr>
          </a:p>
          <a:p>
            <a:pPr marL="0" lvl="1" indent="-342900" algn="just">
              <a:spcBef>
                <a:spcPts val="0"/>
              </a:spcBef>
              <a:spcAft>
                <a:spcPts val="0"/>
              </a:spcAft>
              <a:buClr>
                <a:srgbClr val="3166CF"/>
              </a:buClr>
              <a:buFont typeface="Verdana" panose="020B0604030504040204" pitchFamily="34" charset="0"/>
              <a:buChar char="‒"/>
              <a:defRPr/>
            </a:pPr>
            <a:endParaRPr lang="en-IE" sz="2400" dirty="0">
              <a:solidFill>
                <a:schemeClr val="tx1">
                  <a:lumMod val="50000"/>
                </a:schemeClr>
              </a:solidFill>
            </a:endParaRPr>
          </a:p>
        </p:txBody>
      </p:sp>
      <p:sp>
        <p:nvSpPr>
          <p:cNvPr id="3" name="Title 2"/>
          <p:cNvSpPr>
            <a:spLocks noGrp="1"/>
          </p:cNvSpPr>
          <p:nvPr>
            <p:ph type="title"/>
          </p:nvPr>
        </p:nvSpPr>
        <p:spPr/>
        <p:txBody>
          <a:bodyPr/>
          <a:lstStyle/>
          <a:p>
            <a:r>
              <a:rPr lang="en-IE" dirty="0" smtClean="0"/>
              <a:t>Other relevant Aspects</a:t>
            </a:r>
            <a:endParaRPr lang="en-US" dirty="0"/>
          </a:p>
        </p:txBody>
      </p:sp>
    </p:spTree>
    <p:extLst>
      <p:ext uri="{BB962C8B-B14F-4D97-AF65-F5344CB8AC3E}">
        <p14:creationId xmlns:p14="http://schemas.microsoft.com/office/powerpoint/2010/main" val="38509524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715617"/>
            <a:ext cx="11027288" cy="641960"/>
          </a:xfrm>
        </p:spPr>
        <p:txBody>
          <a:bodyPr anchor="ctr"/>
          <a:lstStyle/>
          <a:p>
            <a:pPr lvl="0">
              <a:spcBef>
                <a:spcPts val="1000"/>
              </a:spcBef>
            </a:pPr>
            <a:r>
              <a:rPr lang="en-US" dirty="0" smtClean="0"/>
              <a:t>Benefit-Risk determination</a:t>
            </a:r>
            <a:endParaRPr lang="en-US" dirty="0"/>
          </a:p>
        </p:txBody>
      </p:sp>
      <p:sp>
        <p:nvSpPr>
          <p:cNvPr id="2" name="Rectangle 1"/>
          <p:cNvSpPr/>
          <p:nvPr/>
        </p:nvSpPr>
        <p:spPr>
          <a:xfrm>
            <a:off x="864703" y="1653210"/>
            <a:ext cx="10485783" cy="4534446"/>
          </a:xfrm>
          <a:prstGeom prst="rect">
            <a:avLst/>
          </a:prstGeom>
        </p:spPr>
        <p:txBody>
          <a:bodyPr wrap="square">
            <a:spAutoFit/>
          </a:bodyPr>
          <a:lstStyle/>
          <a:p>
            <a:pPr marL="0" lvl="1" algn="just">
              <a:buClr>
                <a:srgbClr val="3166CF"/>
              </a:buClr>
              <a:defRPr/>
            </a:pPr>
            <a:r>
              <a:rPr lang="en-US" sz="2400" b="1" dirty="0">
                <a:solidFill>
                  <a:schemeClr val="tx1">
                    <a:lumMod val="50000"/>
                  </a:schemeClr>
                </a:solidFill>
              </a:rPr>
              <a:t>‘benefit-risk determination’ </a:t>
            </a:r>
            <a:r>
              <a:rPr lang="en-US" sz="2400" dirty="0">
                <a:solidFill>
                  <a:schemeClr val="tx1">
                    <a:lumMod val="50000"/>
                  </a:schemeClr>
                </a:solidFill>
              </a:rPr>
              <a:t>means the analysis of all assessments of benefit and risk of possible relevance for the use of the device for the intended purpose, when used in accordance with the intended purpose given by the manufacturer;</a:t>
            </a:r>
          </a:p>
          <a:p>
            <a:pPr marL="0" lvl="1" algn="just">
              <a:buClr>
                <a:srgbClr val="3166CF"/>
              </a:buClr>
              <a:defRPr/>
            </a:pPr>
            <a:endParaRPr lang="en-GB" sz="2400" b="1" dirty="0" smtClean="0">
              <a:solidFill>
                <a:schemeClr val="tx1">
                  <a:lumMod val="50000"/>
                </a:schemeClr>
              </a:solidFill>
            </a:endParaRPr>
          </a:p>
          <a:p>
            <a:pPr marL="0" lvl="1" indent="-342900" algn="just">
              <a:buClr>
                <a:srgbClr val="3166CF"/>
              </a:buClr>
              <a:buFont typeface="Verdana" panose="020B0604030504040204" pitchFamily="34" charset="0"/>
              <a:buChar char="‒"/>
              <a:defRPr/>
            </a:pPr>
            <a:r>
              <a:rPr lang="en-GB" sz="2400" dirty="0">
                <a:solidFill>
                  <a:schemeClr val="tx1">
                    <a:lumMod val="50000"/>
                  </a:schemeClr>
                </a:solidFill>
              </a:rPr>
              <a:t>benefit-risk ratio</a:t>
            </a:r>
          </a:p>
          <a:p>
            <a:pPr algn="just" eaLnBrk="0" hangingPunct="0">
              <a:spcAft>
                <a:spcPts val="0"/>
              </a:spcAft>
              <a:buClr>
                <a:srgbClr val="3166CF"/>
              </a:buClr>
            </a:pPr>
            <a:endParaRPr lang="en-US" dirty="0" smtClean="0"/>
          </a:p>
          <a:p>
            <a:pPr algn="just" eaLnBrk="0" hangingPunct="0">
              <a:spcAft>
                <a:spcPts val="0"/>
              </a:spcAft>
              <a:buClr>
                <a:srgbClr val="3166CF"/>
              </a:buClr>
            </a:pPr>
            <a:r>
              <a:rPr lang="en-US" dirty="0" smtClean="0"/>
              <a:t>“[…] provided </a:t>
            </a:r>
            <a:r>
              <a:rPr lang="en-US" dirty="0"/>
              <a:t>that any risks which may be associated with their use constitute acceptable risks when weighed against the benefits to the patient and are compatible with a high level of protection of health and safety, taking into account the generally acknowledged state of the </a:t>
            </a:r>
            <a:r>
              <a:rPr lang="en-US" dirty="0" smtClean="0"/>
              <a:t>art.” Annex I (1)</a:t>
            </a:r>
          </a:p>
          <a:p>
            <a:pPr algn="just" eaLnBrk="0" hangingPunct="0">
              <a:spcAft>
                <a:spcPts val="0"/>
              </a:spcAft>
              <a:buClr>
                <a:srgbClr val="3166CF"/>
              </a:buClr>
            </a:pPr>
            <a:endParaRPr lang="en-IE" sz="933" dirty="0"/>
          </a:p>
          <a:p>
            <a:pPr algn="just" eaLnBrk="0" hangingPunct="0">
              <a:spcAft>
                <a:spcPts val="0"/>
              </a:spcAft>
              <a:buClr>
                <a:srgbClr val="3166CF"/>
              </a:buClr>
            </a:pPr>
            <a:r>
              <a:rPr lang="en-US" dirty="0"/>
              <a:t>“All known and foreseeable risks, and any undesirable side-effects, shall be </a:t>
            </a:r>
            <a:r>
              <a:rPr lang="en-US" dirty="0" err="1"/>
              <a:t>minimised</a:t>
            </a:r>
            <a:r>
              <a:rPr lang="en-US" dirty="0"/>
              <a:t> and be acceptable when weighed against the evaluated benefits to the patient and/or user arising from the achieved performance of the device during normal conditions of use.” Annex I (1</a:t>
            </a:r>
            <a:r>
              <a:rPr lang="en-US" dirty="0" smtClean="0"/>
              <a:t>)</a:t>
            </a:r>
            <a:endParaRPr lang="en-US" dirty="0"/>
          </a:p>
        </p:txBody>
      </p:sp>
    </p:spTree>
    <p:extLst>
      <p:ext uri="{BB962C8B-B14F-4D97-AF65-F5344CB8AC3E}">
        <p14:creationId xmlns:p14="http://schemas.microsoft.com/office/powerpoint/2010/main" val="14702092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715617"/>
            <a:ext cx="11027288" cy="641960"/>
          </a:xfrm>
        </p:spPr>
        <p:txBody>
          <a:bodyPr anchor="ctr"/>
          <a:lstStyle/>
          <a:p>
            <a:pPr lvl="0">
              <a:spcBef>
                <a:spcPts val="1000"/>
              </a:spcBef>
            </a:pPr>
            <a:r>
              <a:rPr lang="en-US" dirty="0" smtClean="0"/>
              <a:t>Transparency</a:t>
            </a:r>
            <a:endParaRPr lang="en-US" dirty="0"/>
          </a:p>
        </p:txBody>
      </p:sp>
      <p:sp>
        <p:nvSpPr>
          <p:cNvPr id="2" name="Rectangle 1"/>
          <p:cNvSpPr/>
          <p:nvPr/>
        </p:nvSpPr>
        <p:spPr>
          <a:xfrm>
            <a:off x="864703" y="1653210"/>
            <a:ext cx="10485783" cy="4360104"/>
          </a:xfrm>
          <a:prstGeom prst="rect">
            <a:avLst/>
          </a:prstGeom>
        </p:spPr>
        <p:txBody>
          <a:bodyPr wrap="square">
            <a:spAutoFit/>
          </a:bodyPr>
          <a:lstStyle/>
          <a:p>
            <a:pPr marL="0" lvl="1" indent="-342900" algn="just">
              <a:buClr>
                <a:srgbClr val="3166CF"/>
              </a:buClr>
              <a:buFont typeface="Verdana" panose="020B0604030504040204" pitchFamily="34" charset="0"/>
              <a:buChar char="‒"/>
              <a:defRPr/>
            </a:pPr>
            <a:r>
              <a:rPr lang="en-GB" sz="2400" dirty="0">
                <a:solidFill>
                  <a:schemeClr val="tx1">
                    <a:lumMod val="50000"/>
                  </a:schemeClr>
                </a:solidFill>
              </a:rPr>
              <a:t>Transparency and access to </a:t>
            </a:r>
            <a:r>
              <a:rPr lang="en-GB" sz="2400" dirty="0" smtClean="0">
                <a:solidFill>
                  <a:schemeClr val="tx1">
                    <a:lumMod val="50000"/>
                  </a:schemeClr>
                </a:solidFill>
              </a:rPr>
              <a:t>information</a:t>
            </a:r>
          </a:p>
          <a:p>
            <a:pPr marL="0" lvl="1" indent="-342900" algn="just">
              <a:buClr>
                <a:srgbClr val="3166CF"/>
              </a:buClr>
              <a:buFont typeface="Verdana" panose="020B0604030504040204" pitchFamily="34" charset="0"/>
              <a:buChar char="‒"/>
              <a:defRPr/>
            </a:pPr>
            <a:endParaRPr lang="en-GB" sz="2400" dirty="0">
              <a:solidFill>
                <a:schemeClr val="tx1">
                  <a:lumMod val="50000"/>
                </a:schemeClr>
              </a:solidFill>
            </a:endParaRPr>
          </a:p>
          <a:p>
            <a:pPr marL="914400" lvl="3" indent="-342900" algn="just">
              <a:buClr>
                <a:srgbClr val="3166CF"/>
              </a:buClr>
              <a:buFont typeface="Arial" panose="020B0604020202020204" pitchFamily="34" charset="0"/>
              <a:buChar char="•"/>
            </a:pPr>
            <a:r>
              <a:rPr lang="en-GB" sz="2000" dirty="0">
                <a:solidFill>
                  <a:schemeClr val="tx1">
                    <a:lumMod val="50000"/>
                  </a:schemeClr>
                </a:solidFill>
              </a:rPr>
              <a:t>Public Clinical Investigations Report and </a:t>
            </a:r>
            <a:r>
              <a:rPr lang="en-GB" sz="2000" dirty="0" smtClean="0">
                <a:solidFill>
                  <a:schemeClr val="tx1">
                    <a:lumMod val="50000"/>
                  </a:schemeClr>
                </a:solidFill>
              </a:rPr>
              <a:t>Summary</a:t>
            </a:r>
          </a:p>
          <a:p>
            <a:pPr marL="914400" lvl="3" indent="-342900" algn="just">
              <a:buClr>
                <a:srgbClr val="3166CF"/>
              </a:buClr>
              <a:buFont typeface="Arial" panose="020B0604020202020204" pitchFamily="34" charset="0"/>
              <a:buChar char="•"/>
            </a:pPr>
            <a:endParaRPr lang="en-GB" sz="2000" dirty="0">
              <a:solidFill>
                <a:schemeClr val="tx1">
                  <a:lumMod val="50000"/>
                </a:schemeClr>
              </a:solidFill>
            </a:endParaRPr>
          </a:p>
          <a:p>
            <a:pPr marL="914400" lvl="3" indent="-342900" algn="just">
              <a:buClr>
                <a:srgbClr val="3166CF"/>
              </a:buClr>
              <a:buFont typeface="Arial" panose="020B0604020202020204" pitchFamily="34" charset="0"/>
              <a:buChar char="•"/>
            </a:pPr>
            <a:r>
              <a:rPr lang="en-GB" sz="2000" dirty="0">
                <a:solidFill>
                  <a:schemeClr val="tx1">
                    <a:lumMod val="50000"/>
                  </a:schemeClr>
                </a:solidFill>
              </a:rPr>
              <a:t>Public Field Safety Corrective Actions and Field Safety </a:t>
            </a:r>
            <a:r>
              <a:rPr lang="en-GB" sz="2000" dirty="0" smtClean="0">
                <a:solidFill>
                  <a:schemeClr val="tx1">
                    <a:lumMod val="50000"/>
                  </a:schemeClr>
                </a:solidFill>
              </a:rPr>
              <a:t>Notices</a:t>
            </a:r>
          </a:p>
          <a:p>
            <a:pPr marL="914400" lvl="3" indent="-342900" algn="just">
              <a:buClr>
                <a:srgbClr val="3166CF"/>
              </a:buClr>
              <a:buFont typeface="Arial" panose="020B0604020202020204" pitchFamily="34" charset="0"/>
              <a:buChar char="•"/>
            </a:pPr>
            <a:endParaRPr lang="en-GB" sz="2000" dirty="0">
              <a:solidFill>
                <a:schemeClr val="tx1">
                  <a:lumMod val="50000"/>
                </a:schemeClr>
              </a:solidFill>
            </a:endParaRPr>
          </a:p>
          <a:p>
            <a:pPr marL="914400" lvl="3" indent="-342900" algn="just">
              <a:buClr>
                <a:srgbClr val="3166CF"/>
              </a:buClr>
              <a:buFont typeface="Arial" panose="020B0604020202020204" pitchFamily="34" charset="0"/>
              <a:buChar char="•"/>
            </a:pPr>
            <a:r>
              <a:rPr lang="en-GB" sz="2000" dirty="0">
                <a:solidFill>
                  <a:schemeClr val="tx1">
                    <a:lumMod val="50000"/>
                  </a:schemeClr>
                </a:solidFill>
              </a:rPr>
              <a:t>Summary of Safety and Clinical </a:t>
            </a:r>
            <a:r>
              <a:rPr lang="en-GB" sz="2000" dirty="0" smtClean="0">
                <a:solidFill>
                  <a:schemeClr val="tx1">
                    <a:lumMod val="50000"/>
                  </a:schemeClr>
                </a:solidFill>
              </a:rPr>
              <a:t>Performance</a:t>
            </a:r>
          </a:p>
          <a:p>
            <a:pPr marL="914400" lvl="3" indent="-342900" algn="just">
              <a:buClr>
                <a:srgbClr val="3166CF"/>
              </a:buClr>
              <a:buFont typeface="Arial" panose="020B0604020202020204" pitchFamily="34" charset="0"/>
              <a:buChar char="•"/>
            </a:pPr>
            <a:endParaRPr lang="en-GB" sz="2000" dirty="0">
              <a:solidFill>
                <a:schemeClr val="tx1">
                  <a:lumMod val="50000"/>
                </a:schemeClr>
              </a:solidFill>
            </a:endParaRPr>
          </a:p>
          <a:p>
            <a:pPr marL="914400" lvl="3" indent="-342900" algn="just">
              <a:buClr>
                <a:srgbClr val="3166CF"/>
              </a:buClr>
              <a:buFont typeface="Arial" panose="020B0604020202020204" pitchFamily="34" charset="0"/>
              <a:buChar char="•"/>
            </a:pPr>
            <a:r>
              <a:rPr lang="en-GB" sz="2000" dirty="0">
                <a:solidFill>
                  <a:schemeClr val="tx1">
                    <a:lumMod val="50000"/>
                  </a:schemeClr>
                </a:solidFill>
              </a:rPr>
              <a:t>More detailed IFUs and </a:t>
            </a:r>
            <a:r>
              <a:rPr lang="en-GB" sz="2000" dirty="0" smtClean="0">
                <a:solidFill>
                  <a:schemeClr val="tx1">
                    <a:lumMod val="50000"/>
                  </a:schemeClr>
                </a:solidFill>
              </a:rPr>
              <a:t>labelling</a:t>
            </a:r>
          </a:p>
          <a:p>
            <a:pPr marL="914400" lvl="3" indent="-342900" algn="just">
              <a:buClr>
                <a:srgbClr val="3166CF"/>
              </a:buClr>
              <a:buFont typeface="Arial" panose="020B0604020202020204" pitchFamily="34" charset="0"/>
              <a:buChar char="•"/>
            </a:pPr>
            <a:endParaRPr lang="en-GB" sz="2000" dirty="0">
              <a:solidFill>
                <a:schemeClr val="tx1">
                  <a:lumMod val="50000"/>
                </a:schemeClr>
              </a:solidFill>
            </a:endParaRPr>
          </a:p>
          <a:p>
            <a:pPr marL="914400" lvl="3" indent="-342900" algn="just">
              <a:buClr>
                <a:srgbClr val="3166CF"/>
              </a:buClr>
              <a:buFont typeface="Arial" panose="020B0604020202020204" pitchFamily="34" charset="0"/>
              <a:buChar char="•"/>
            </a:pPr>
            <a:r>
              <a:rPr lang="en-GB" sz="2000" dirty="0">
                <a:solidFill>
                  <a:schemeClr val="tx1">
                    <a:lumMod val="50000"/>
                  </a:schemeClr>
                </a:solidFill>
              </a:rPr>
              <a:t>Implant </a:t>
            </a:r>
            <a:r>
              <a:rPr lang="en-GB" sz="2000" dirty="0" smtClean="0">
                <a:solidFill>
                  <a:schemeClr val="tx1">
                    <a:lumMod val="50000"/>
                  </a:schemeClr>
                </a:solidFill>
              </a:rPr>
              <a:t>cards</a:t>
            </a:r>
          </a:p>
          <a:p>
            <a:pPr marL="914400" lvl="3" indent="-342900" algn="just">
              <a:buClr>
                <a:srgbClr val="3166CF"/>
              </a:buClr>
              <a:buFont typeface="Arial" panose="020B0604020202020204" pitchFamily="34" charset="0"/>
              <a:buChar char="•"/>
            </a:pPr>
            <a:endParaRPr lang="en-GB" sz="2000" dirty="0">
              <a:solidFill>
                <a:schemeClr val="tx1">
                  <a:lumMod val="50000"/>
                </a:schemeClr>
              </a:solidFill>
            </a:endParaRPr>
          </a:p>
          <a:p>
            <a:pPr marL="914400" lvl="3" indent="-342900" algn="just">
              <a:buClr>
                <a:srgbClr val="3166CF"/>
              </a:buClr>
              <a:buFont typeface="Arial" panose="020B0604020202020204" pitchFamily="34" charset="0"/>
              <a:buChar char="•"/>
            </a:pPr>
            <a:r>
              <a:rPr lang="en-GB" sz="2000" dirty="0">
                <a:solidFill>
                  <a:schemeClr val="tx1">
                    <a:lumMod val="50000"/>
                  </a:schemeClr>
                </a:solidFill>
              </a:rPr>
              <a:t>Devices and their certificates</a:t>
            </a:r>
          </a:p>
          <a:p>
            <a:pPr marL="457189" indent="-457189" algn="just" eaLnBrk="0" hangingPunct="0">
              <a:spcAft>
                <a:spcPts val="0"/>
              </a:spcAft>
              <a:buClr>
                <a:srgbClr val="3166CF"/>
              </a:buClr>
              <a:buFont typeface="Verdana" panose="020B0604030504040204" pitchFamily="34" charset="0"/>
              <a:buChar char="‒"/>
            </a:pPr>
            <a:endParaRPr lang="en-GB" sz="933" dirty="0"/>
          </a:p>
        </p:txBody>
      </p:sp>
    </p:spTree>
    <p:extLst>
      <p:ext uri="{BB962C8B-B14F-4D97-AF65-F5344CB8AC3E}">
        <p14:creationId xmlns:p14="http://schemas.microsoft.com/office/powerpoint/2010/main" val="15889459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3917" y="1691160"/>
            <a:ext cx="11061360" cy="2862322"/>
          </a:xfrm>
          <a:prstGeom prst="rect">
            <a:avLst/>
          </a:prstGeom>
        </p:spPr>
        <p:txBody>
          <a:bodyPr wrap="square">
            <a:spAutoFit/>
          </a:bodyPr>
          <a:lstStyle/>
          <a:p>
            <a:r>
              <a:rPr lang="en-IE" sz="2000" dirty="0"/>
              <a:t>Main page of the new Regulations</a:t>
            </a:r>
          </a:p>
          <a:p>
            <a:r>
              <a:rPr lang="en-IE" sz="2000" dirty="0">
                <a:hlinkClick r:id="rId3"/>
              </a:rPr>
              <a:t>https://ec.europa.eu/growth/sectors/medical-devices/new-regulations_en</a:t>
            </a:r>
            <a:r>
              <a:rPr lang="en-IE" sz="2000" dirty="0"/>
              <a:t> </a:t>
            </a:r>
          </a:p>
          <a:p>
            <a:endParaRPr lang="en-IE" sz="2000" dirty="0"/>
          </a:p>
          <a:p>
            <a:r>
              <a:rPr lang="en-IE" sz="2000" dirty="0"/>
              <a:t>Resources for health care professionals and health institutions</a:t>
            </a:r>
          </a:p>
          <a:p>
            <a:r>
              <a:rPr lang="en-IE" sz="2000" dirty="0">
                <a:hlinkClick r:id="rId4"/>
              </a:rPr>
              <a:t>https://ec.europa.eu/growth/sectors/medical-devices/getting-ready-new-regulations/healthcare-professionals-and-health_en</a:t>
            </a:r>
            <a:r>
              <a:rPr lang="en-IE" sz="2000" dirty="0"/>
              <a:t> </a:t>
            </a:r>
          </a:p>
          <a:p>
            <a:endParaRPr lang="en-IE" sz="2000" dirty="0"/>
          </a:p>
          <a:p>
            <a:r>
              <a:rPr lang="en-IE" sz="2000" dirty="0"/>
              <a:t>Information kit and various resources</a:t>
            </a:r>
            <a:endParaRPr lang="en-US" sz="2000" dirty="0">
              <a:hlinkClick r:id="rId5"/>
            </a:endParaRPr>
          </a:p>
          <a:p>
            <a:r>
              <a:rPr lang="en-US" sz="2000" dirty="0">
                <a:hlinkClick r:id="rId5"/>
              </a:rPr>
              <a:t>htps://ec.europa.eu/growth/sectors/medical-devices/new-regulations/spread-word_en</a:t>
            </a:r>
            <a:endParaRPr lang="en-US" sz="2000" b="1" dirty="0">
              <a:latin typeface="+mj-lt"/>
            </a:endParaRPr>
          </a:p>
        </p:txBody>
      </p:sp>
      <p:sp>
        <p:nvSpPr>
          <p:cNvPr id="9" name="Title 1"/>
          <p:cNvSpPr>
            <a:spLocks noGrp="1"/>
          </p:cNvSpPr>
          <p:nvPr>
            <p:ph type="title"/>
          </p:nvPr>
        </p:nvSpPr>
        <p:spPr>
          <a:xfrm>
            <a:off x="962240" y="376681"/>
            <a:ext cx="10725978" cy="596355"/>
          </a:xfrm>
        </p:spPr>
        <p:txBody>
          <a:bodyPr/>
          <a:lstStyle/>
          <a:p>
            <a:r>
              <a:rPr lang="en-GB" dirty="0" smtClean="0"/>
              <a:t>Resources</a:t>
            </a:r>
            <a:endParaRPr lang="en-GB" dirty="0"/>
          </a:p>
        </p:txBody>
      </p:sp>
    </p:spTree>
    <p:extLst>
      <p:ext uri="{BB962C8B-B14F-4D97-AF65-F5344CB8AC3E}">
        <p14:creationId xmlns:p14="http://schemas.microsoft.com/office/powerpoint/2010/main" val="4089528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devices</a:t>
            </a:r>
            <a:endParaRPr lang="en-US" b="0" dirty="0"/>
          </a:p>
        </p:txBody>
      </p:sp>
      <p:sp>
        <p:nvSpPr>
          <p:cNvPr id="3" name="Content Placeholder 2"/>
          <p:cNvSpPr>
            <a:spLocks noGrp="1"/>
          </p:cNvSpPr>
          <p:nvPr>
            <p:ph idx="1"/>
          </p:nvPr>
        </p:nvSpPr>
        <p:spPr/>
        <p:txBody>
          <a:bodyPr/>
          <a:lstStyle/>
          <a:p>
            <a:pPr marL="0" lvl="0" indent="0" algn="just">
              <a:spcAft>
                <a:spcPts val="0"/>
              </a:spcAft>
              <a:buClr>
                <a:srgbClr val="3166CF"/>
              </a:buClr>
              <a:buNone/>
            </a:pPr>
            <a:r>
              <a:rPr lang="en-IE" sz="2200" b="1" dirty="0" smtClean="0"/>
              <a:t>Devices</a:t>
            </a:r>
            <a:endParaRPr lang="en-US" sz="2200" b="1" dirty="0" smtClean="0"/>
          </a:p>
          <a:p>
            <a:pPr marL="0" lvl="0" algn="just">
              <a:spcAft>
                <a:spcPts val="0"/>
              </a:spcAft>
              <a:buClr>
                <a:srgbClr val="3166CF"/>
              </a:buClr>
              <a:buFont typeface="Symbol" panose="05050102010706020507" pitchFamily="18" charset="2"/>
              <a:buChar char=""/>
            </a:pPr>
            <a:r>
              <a:rPr lang="en-US" sz="2200" dirty="0" smtClean="0"/>
              <a:t>Bone </a:t>
            </a:r>
            <a:r>
              <a:rPr lang="en-US" sz="2200" dirty="0"/>
              <a:t>cements, bone void </a:t>
            </a:r>
            <a:r>
              <a:rPr lang="en-US" sz="2200" dirty="0" smtClean="0"/>
              <a:t>fillers</a:t>
            </a:r>
            <a:endParaRPr lang="en-US" sz="2200" dirty="0"/>
          </a:p>
          <a:p>
            <a:pPr marL="0" lvl="0" algn="just">
              <a:spcAft>
                <a:spcPts val="0"/>
              </a:spcAft>
              <a:buClr>
                <a:srgbClr val="3166CF"/>
              </a:buClr>
              <a:buFont typeface="Symbol" panose="05050102010706020507" pitchFamily="18" charset="2"/>
              <a:buChar char=""/>
            </a:pPr>
            <a:r>
              <a:rPr lang="en-US" sz="2200" dirty="0" smtClean="0"/>
              <a:t>Sutures</a:t>
            </a:r>
            <a:r>
              <a:rPr lang="en-US" sz="2200" dirty="0"/>
              <a:t>, absorbable </a:t>
            </a:r>
            <a:r>
              <a:rPr lang="en-US" sz="2200" dirty="0" smtClean="0"/>
              <a:t>sutures</a:t>
            </a:r>
            <a:endParaRPr lang="en-US" sz="2200" dirty="0"/>
          </a:p>
          <a:p>
            <a:pPr marL="0" lvl="0" algn="just">
              <a:spcAft>
                <a:spcPts val="0"/>
              </a:spcAft>
              <a:buClr>
                <a:srgbClr val="3166CF"/>
              </a:buClr>
              <a:buFont typeface="Symbol" panose="05050102010706020507" pitchFamily="18" charset="2"/>
              <a:buChar char=""/>
            </a:pPr>
            <a:r>
              <a:rPr lang="en-US" sz="2200" dirty="0" smtClean="0"/>
              <a:t>IUDs</a:t>
            </a:r>
            <a:endParaRPr lang="en-US" sz="2200" dirty="0"/>
          </a:p>
          <a:p>
            <a:pPr marL="0" lvl="0" algn="just">
              <a:spcAft>
                <a:spcPts val="0"/>
              </a:spcAft>
              <a:buClr>
                <a:srgbClr val="3166CF"/>
              </a:buClr>
              <a:buFont typeface="Symbol" panose="05050102010706020507" pitchFamily="18" charset="2"/>
              <a:buChar char=""/>
            </a:pPr>
            <a:r>
              <a:rPr lang="en-US" sz="2200" dirty="0"/>
              <a:t>Blood </a:t>
            </a:r>
            <a:r>
              <a:rPr lang="en-US" sz="2200" dirty="0" smtClean="0"/>
              <a:t>bags</a:t>
            </a:r>
            <a:endParaRPr lang="en-US" sz="2200" dirty="0"/>
          </a:p>
          <a:p>
            <a:pPr marL="0" algn="just">
              <a:spcAft>
                <a:spcPts val="0"/>
              </a:spcAft>
              <a:buClr>
                <a:srgbClr val="3166CF"/>
              </a:buClr>
              <a:buFont typeface="Symbol" panose="05050102010706020507" pitchFamily="18" charset="2"/>
              <a:buChar char=""/>
            </a:pPr>
            <a:r>
              <a:rPr lang="en-US" sz="2200" dirty="0" smtClean="0"/>
              <a:t>Disinfectants </a:t>
            </a:r>
            <a:r>
              <a:rPr lang="en-US" sz="2200" dirty="0"/>
              <a:t>specifically intended for use with a medical </a:t>
            </a:r>
            <a:r>
              <a:rPr lang="en-US" sz="2200" dirty="0" smtClean="0"/>
              <a:t>device</a:t>
            </a:r>
          </a:p>
          <a:p>
            <a:pPr marL="0" lvl="0" algn="just">
              <a:spcAft>
                <a:spcPts val="0"/>
              </a:spcAft>
              <a:buClr>
                <a:srgbClr val="3166CF"/>
              </a:buClr>
              <a:buFont typeface="Symbol" panose="05050102010706020507" pitchFamily="18" charset="2"/>
              <a:buChar char=""/>
            </a:pPr>
            <a:r>
              <a:rPr lang="en-US" sz="2200" dirty="0"/>
              <a:t>Drug delivery </a:t>
            </a:r>
            <a:r>
              <a:rPr lang="en-US" sz="2200" dirty="0" smtClean="0"/>
              <a:t>pumps</a:t>
            </a:r>
          </a:p>
          <a:p>
            <a:pPr marL="0" lvl="0" algn="just">
              <a:spcAft>
                <a:spcPts val="0"/>
              </a:spcAft>
              <a:buClr>
                <a:srgbClr val="3166CF"/>
              </a:buClr>
              <a:buFont typeface="Symbol" panose="05050102010706020507" pitchFamily="18" charset="2"/>
              <a:buChar char=""/>
            </a:pPr>
            <a:r>
              <a:rPr lang="en-US" sz="2200" dirty="0"/>
              <a:t>Solutions for the transport of organs for </a:t>
            </a:r>
            <a:r>
              <a:rPr lang="en-US" sz="2200" dirty="0" smtClean="0"/>
              <a:t>transplant; IVF media</a:t>
            </a:r>
          </a:p>
          <a:p>
            <a:pPr marL="0" lvl="0" indent="0" algn="just">
              <a:spcAft>
                <a:spcPts val="0"/>
              </a:spcAft>
              <a:buClr>
                <a:srgbClr val="3166CF"/>
              </a:buClr>
              <a:buNone/>
            </a:pPr>
            <a:r>
              <a:rPr lang="en-IE" sz="2200" b="1" dirty="0" smtClean="0"/>
              <a:t>Accessories to medical devices</a:t>
            </a:r>
            <a:endParaRPr lang="en-US" sz="2200" b="1" dirty="0"/>
          </a:p>
          <a:p>
            <a:pPr marL="0" algn="just">
              <a:spcAft>
                <a:spcPts val="0"/>
              </a:spcAft>
              <a:buClr>
                <a:srgbClr val="3166CF"/>
              </a:buClr>
              <a:buFont typeface="Symbol" panose="05050102010706020507" pitchFamily="18" charset="2"/>
              <a:buChar char=""/>
            </a:pPr>
            <a:r>
              <a:rPr lang="en-US" sz="2200" dirty="0"/>
              <a:t>Contact lens care products</a:t>
            </a:r>
          </a:p>
          <a:p>
            <a:pPr marL="0" algn="just">
              <a:spcAft>
                <a:spcPts val="0"/>
              </a:spcAft>
              <a:buClr>
                <a:srgbClr val="3166CF"/>
              </a:buClr>
              <a:buFont typeface="Symbol" panose="05050102010706020507" pitchFamily="18" charset="2"/>
              <a:buChar char=""/>
            </a:pPr>
            <a:r>
              <a:rPr lang="en-US" sz="2200" dirty="0" smtClean="0"/>
              <a:t>Gases </a:t>
            </a:r>
            <a:r>
              <a:rPr lang="en-US" sz="2200" dirty="0"/>
              <a:t>used to drive surgical tools</a:t>
            </a:r>
          </a:p>
          <a:p>
            <a:pPr marL="0" algn="just">
              <a:spcAft>
                <a:spcPts val="0"/>
              </a:spcAft>
              <a:buClr>
                <a:srgbClr val="3166CF"/>
              </a:buClr>
              <a:buFont typeface="Symbol" panose="05050102010706020507" pitchFamily="18" charset="2"/>
              <a:buChar char=""/>
            </a:pPr>
            <a:r>
              <a:rPr lang="sv-SE" sz="2200" dirty="0" err="1" smtClean="0"/>
              <a:t>Automated</a:t>
            </a:r>
            <a:r>
              <a:rPr lang="sv-SE" sz="2200" dirty="0" smtClean="0"/>
              <a:t> </a:t>
            </a:r>
            <a:r>
              <a:rPr lang="sv-SE" sz="2200" dirty="0" err="1"/>
              <a:t>external</a:t>
            </a:r>
            <a:r>
              <a:rPr lang="sv-SE" sz="2200" dirty="0"/>
              <a:t> defibrillator </a:t>
            </a:r>
            <a:r>
              <a:rPr lang="sv-SE" sz="2200" dirty="0" err="1"/>
              <a:t>storage</a:t>
            </a:r>
            <a:r>
              <a:rPr lang="sv-SE" sz="2200" dirty="0"/>
              <a:t> </a:t>
            </a:r>
            <a:r>
              <a:rPr lang="sv-SE" sz="2200" dirty="0" err="1" smtClean="0"/>
              <a:t>units</a:t>
            </a:r>
            <a:endParaRPr lang="sv-SE" sz="2200" dirty="0" smtClean="0"/>
          </a:p>
          <a:p>
            <a:pPr marL="0" indent="0" algn="just">
              <a:spcAft>
                <a:spcPts val="0"/>
              </a:spcAft>
              <a:buClr>
                <a:srgbClr val="3166CF"/>
              </a:buClr>
              <a:buNone/>
            </a:pPr>
            <a:r>
              <a:rPr lang="sv-SE" sz="2200" b="1" dirty="0" smtClean="0"/>
              <a:t>Annex XVI – </a:t>
            </a:r>
            <a:r>
              <a:rPr lang="sv-SE" sz="2200" b="1" dirty="0" err="1" smtClean="0"/>
              <a:t>products</a:t>
            </a:r>
            <a:r>
              <a:rPr lang="sv-SE" sz="2200" b="1" dirty="0" smtClean="0"/>
              <a:t> </a:t>
            </a:r>
            <a:r>
              <a:rPr lang="sv-SE" sz="2200" b="1" dirty="0" err="1" smtClean="0"/>
              <a:t>without</a:t>
            </a:r>
            <a:r>
              <a:rPr lang="sv-SE" sz="2200" b="1" dirty="0" smtClean="0"/>
              <a:t> a </a:t>
            </a:r>
            <a:r>
              <a:rPr lang="sv-SE" sz="2200" b="1" dirty="0" err="1" smtClean="0"/>
              <a:t>medical</a:t>
            </a:r>
            <a:r>
              <a:rPr lang="sv-SE" sz="2200" b="1" dirty="0" smtClean="0"/>
              <a:t> </a:t>
            </a:r>
            <a:r>
              <a:rPr lang="sv-SE" sz="2200" b="1" dirty="0" err="1" smtClean="0"/>
              <a:t>function</a:t>
            </a:r>
            <a:endParaRPr lang="sv-SE" sz="2200" b="1" dirty="0" smtClean="0"/>
          </a:p>
          <a:p>
            <a:pPr marL="0" algn="just">
              <a:spcAft>
                <a:spcPts val="0"/>
              </a:spcAft>
              <a:buClr>
                <a:srgbClr val="3166CF"/>
              </a:buClr>
              <a:buFont typeface="Symbol" panose="05050102010706020507" pitchFamily="18" charset="2"/>
              <a:buChar char=""/>
            </a:pPr>
            <a:r>
              <a:rPr lang="en-IE" sz="2200" dirty="0"/>
              <a:t>C</a:t>
            </a:r>
            <a:r>
              <a:rPr lang="en-IE" sz="2200" dirty="0" smtClean="0"/>
              <a:t>osmetic implants, dermal fillers</a:t>
            </a:r>
            <a:r>
              <a:rPr lang="en-IE" sz="2200" dirty="0"/>
              <a:t>, </a:t>
            </a:r>
            <a:r>
              <a:rPr lang="en-IE" sz="2200" dirty="0" smtClean="0"/>
              <a:t>liposuction equipment, brain stimulation</a:t>
            </a:r>
            <a:endParaRPr lang="en-US" sz="2200" dirty="0"/>
          </a:p>
          <a:p>
            <a:pPr marL="0" lvl="0" algn="just">
              <a:spcAft>
                <a:spcPts val="0"/>
              </a:spcAft>
              <a:buClr>
                <a:srgbClr val="3166CF"/>
              </a:buClr>
              <a:buFont typeface="Symbol" panose="05050102010706020507" pitchFamily="18" charset="2"/>
              <a:buChar char=""/>
            </a:pPr>
            <a:endParaRPr lang="en-US" sz="2200" dirty="0"/>
          </a:p>
        </p:txBody>
      </p:sp>
    </p:spTree>
    <p:extLst>
      <p:ext uri="{BB962C8B-B14F-4D97-AF65-F5344CB8AC3E}">
        <p14:creationId xmlns:p14="http://schemas.microsoft.com/office/powerpoint/2010/main" val="33228291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838200" y="3937000"/>
            <a:ext cx="10889439" cy="1843971"/>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r>
              <a:rPr lang="en-US" sz="1050" dirty="0">
                <a:solidFill>
                  <a:schemeClr val="accent6"/>
                </a:solidFill>
              </a:rPr>
              <a:t>Icons from Freepik.com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109" y="4043693"/>
            <a:ext cx="1023496" cy="358097"/>
          </a:xfrm>
          <a:prstGeom prst="rect">
            <a:avLst/>
          </a:prstGeom>
        </p:spPr>
      </p:pic>
    </p:spTree>
    <p:extLst>
      <p:ext uri="{BB962C8B-B14F-4D97-AF65-F5344CB8AC3E}">
        <p14:creationId xmlns:p14="http://schemas.microsoft.com/office/powerpoint/2010/main" val="3098958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0722" y="190500"/>
            <a:ext cx="11027288" cy="1167077"/>
          </a:xfrm>
        </p:spPr>
        <p:txBody>
          <a:bodyPr anchor="ctr"/>
          <a:lstStyle/>
          <a:p>
            <a:pPr lvl="0">
              <a:spcBef>
                <a:spcPts val="1000"/>
              </a:spcBef>
            </a:pPr>
            <a:r>
              <a:rPr lang="en-US" dirty="0" smtClean="0"/>
              <a:t>Revision </a:t>
            </a:r>
            <a:r>
              <a:rPr lang="en-US" dirty="0"/>
              <a:t>of the EU Medical Devices Legislation</a:t>
            </a:r>
          </a:p>
        </p:txBody>
      </p:sp>
      <p:grpSp>
        <p:nvGrpSpPr>
          <p:cNvPr id="12" name="Group 11"/>
          <p:cNvGrpSpPr/>
          <p:nvPr/>
        </p:nvGrpSpPr>
        <p:grpSpPr>
          <a:xfrm>
            <a:off x="1257874" y="1700809"/>
            <a:ext cx="10740136" cy="4525963"/>
            <a:chOff x="251520" y="2132856"/>
            <a:chExt cx="8604448" cy="4525963"/>
          </a:xfrm>
        </p:grpSpPr>
        <p:sp>
          <p:nvSpPr>
            <p:cNvPr id="13" name="Text Box 1"/>
            <p:cNvSpPr txBox="1">
              <a:spLocks noChangeArrowheads="1"/>
            </p:cNvSpPr>
            <p:nvPr/>
          </p:nvSpPr>
          <p:spPr bwMode="auto">
            <a:xfrm>
              <a:off x="251520" y="2132856"/>
              <a:ext cx="8604448"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9600" indent="-608013">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cs typeface="Arial" charset="0"/>
                </a:defRPr>
              </a:lvl1pPr>
              <a:lvl2pPr>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cs typeface="Arial" charset="0"/>
                </a:defRPr>
              </a:lvl2pPr>
              <a:lvl3pPr marL="895350">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cs typeface="Arial" charset="0"/>
                </a:defRPr>
              </a:lvl3pPr>
              <a:lvl4pPr>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cs typeface="Arial" charset="0"/>
                </a:defRPr>
              </a:lvl4pPr>
              <a:lvl5pPr>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1179513" algn="l"/>
                  <a:tab pos="2093913" algn="l"/>
                  <a:tab pos="3008313" algn="l"/>
                  <a:tab pos="3922713" algn="l"/>
                  <a:tab pos="4837113" algn="l"/>
                  <a:tab pos="5751513" algn="l"/>
                  <a:tab pos="6665913" algn="l"/>
                  <a:tab pos="7580313" algn="l"/>
                  <a:tab pos="8494713" algn="l"/>
                  <a:tab pos="9409113" algn="l"/>
                  <a:tab pos="10323513" algn="l"/>
                </a:tabLst>
                <a:defRPr>
                  <a:solidFill>
                    <a:srgbClr val="000000"/>
                  </a:solidFill>
                  <a:latin typeface="Arial" charset="0"/>
                  <a:cs typeface="Arial" charset="0"/>
                </a:defRPr>
              </a:lvl9pPr>
            </a:lstStyle>
            <a:p>
              <a:pPr defTabSz="457200">
                <a:spcBef>
                  <a:spcPts val="800"/>
                </a:spcBef>
                <a:defRPr/>
              </a:pPr>
              <a:endParaRPr lang="en-US" sz="3200" kern="0" dirty="0">
                <a:solidFill>
                  <a:schemeClr val="tx1">
                    <a:lumMod val="50000"/>
                  </a:schemeClr>
                </a:solidFill>
                <a:cs typeface="Arial Unicode MS" charset="0"/>
              </a:endParaRPr>
            </a:p>
            <a:p>
              <a:pPr defTabSz="457200">
                <a:spcBef>
                  <a:spcPts val="625"/>
                </a:spcBef>
                <a:defRPr/>
              </a:pPr>
              <a:r>
                <a:rPr lang="en-US" sz="2500" kern="0" dirty="0">
                  <a:solidFill>
                    <a:schemeClr val="tx1">
                      <a:lumMod val="50000"/>
                    </a:schemeClr>
                  </a:solidFill>
                  <a:cs typeface="Arial Unicode MS" charset="0"/>
                </a:rPr>
                <a:t>        	</a:t>
              </a:r>
              <a:r>
                <a:rPr lang="en-US" kern="0" dirty="0" smtClean="0">
                  <a:solidFill>
                    <a:schemeClr val="tx1">
                      <a:lumMod val="50000"/>
                    </a:schemeClr>
                  </a:solidFill>
                  <a:latin typeface="Verdana" pitchFamily="34" charset="0"/>
                  <a:cs typeface="Verdana" pitchFamily="34" charset="0"/>
                </a:rPr>
                <a:t>Directive </a:t>
              </a:r>
              <a:r>
                <a:rPr lang="en-US" kern="0" dirty="0">
                  <a:solidFill>
                    <a:schemeClr val="tx1">
                      <a:lumMod val="50000"/>
                    </a:schemeClr>
                  </a:solidFill>
                  <a:latin typeface="Verdana" pitchFamily="34" charset="0"/>
                  <a:cs typeface="Verdana" pitchFamily="34" charset="0"/>
                </a:rPr>
                <a:t>90/385/EEC on active implantable medical  devices</a:t>
              </a:r>
              <a:br>
                <a:rPr lang="en-US" kern="0" dirty="0">
                  <a:solidFill>
                    <a:schemeClr val="tx1">
                      <a:lumMod val="50000"/>
                    </a:schemeClr>
                  </a:solidFill>
                  <a:latin typeface="Verdana" pitchFamily="34" charset="0"/>
                  <a:cs typeface="Verdana" pitchFamily="34" charset="0"/>
                </a:rPr>
              </a:br>
              <a:r>
                <a:rPr lang="en-US" kern="0" dirty="0">
                  <a:solidFill>
                    <a:schemeClr val="tx1">
                      <a:lumMod val="50000"/>
                    </a:schemeClr>
                  </a:solidFill>
                  <a:latin typeface="Verdana" pitchFamily="34" charset="0"/>
                  <a:cs typeface="Verdana" pitchFamily="34" charset="0"/>
                </a:rPr>
                <a:t>	</a:t>
              </a:r>
              <a:r>
                <a:rPr lang="en-US" kern="0" dirty="0" smtClean="0">
                  <a:solidFill>
                    <a:schemeClr val="tx1">
                      <a:lumMod val="50000"/>
                    </a:schemeClr>
                  </a:solidFill>
                  <a:latin typeface="Verdana" pitchFamily="34" charset="0"/>
                  <a:cs typeface="Verdana" pitchFamily="34" charset="0"/>
                </a:rPr>
                <a:t>Directive </a:t>
              </a:r>
              <a:r>
                <a:rPr lang="en-US" kern="0" dirty="0">
                  <a:solidFill>
                    <a:schemeClr val="tx1">
                      <a:lumMod val="50000"/>
                    </a:schemeClr>
                  </a:solidFill>
                  <a:latin typeface="Verdana" pitchFamily="34" charset="0"/>
                  <a:cs typeface="Verdana" pitchFamily="34" charset="0"/>
                </a:rPr>
                <a:t>93/42/EEC on medical devices</a:t>
              </a:r>
            </a:p>
            <a:p>
              <a:pPr defTabSz="457200">
                <a:spcBef>
                  <a:spcPts val="625"/>
                </a:spcBef>
                <a:defRPr/>
              </a:pPr>
              <a:r>
                <a:rPr lang="en-US" sz="2200" kern="0" dirty="0">
                  <a:solidFill>
                    <a:schemeClr val="tx1">
                      <a:lumMod val="50000"/>
                    </a:schemeClr>
                  </a:solidFill>
                  <a:latin typeface="Verdana" pitchFamily="34" charset="0"/>
                  <a:cs typeface="Verdana" pitchFamily="34" charset="0"/>
                </a:rPr>
                <a:t> 	</a:t>
              </a:r>
            </a:p>
            <a:p>
              <a:pPr defTabSz="457200">
                <a:spcBef>
                  <a:spcPts val="625"/>
                </a:spcBef>
                <a:defRPr/>
              </a:pPr>
              <a:r>
                <a:rPr lang="en-US" sz="2200" kern="0" dirty="0">
                  <a:solidFill>
                    <a:schemeClr val="tx1">
                      <a:lumMod val="50000"/>
                    </a:schemeClr>
                  </a:solidFill>
                  <a:latin typeface="Verdana" pitchFamily="34" charset="0"/>
                  <a:cs typeface="Verdana" pitchFamily="34" charset="0"/>
                </a:rPr>
                <a:t>	</a:t>
              </a:r>
              <a:r>
                <a:rPr lang="en-US" sz="2000" u="sng" kern="0" dirty="0">
                  <a:solidFill>
                    <a:schemeClr val="tx1">
                      <a:lumMod val="50000"/>
                    </a:schemeClr>
                  </a:solidFill>
                  <a:latin typeface="Verdana" pitchFamily="34" charset="0"/>
                  <a:cs typeface="Verdana" pitchFamily="34" charset="0"/>
                </a:rPr>
                <a:t>Regulation on medical </a:t>
              </a:r>
              <a:r>
                <a:rPr lang="en-US" sz="2000" u="sng" kern="0" dirty="0" smtClean="0">
                  <a:solidFill>
                    <a:schemeClr val="tx1">
                      <a:lumMod val="50000"/>
                    </a:schemeClr>
                  </a:solidFill>
                  <a:latin typeface="Verdana" pitchFamily="34" charset="0"/>
                  <a:cs typeface="Verdana" pitchFamily="34" charset="0"/>
                </a:rPr>
                <a:t>devices</a:t>
              </a:r>
              <a:r>
                <a:rPr lang="en-US" sz="2000" kern="0" dirty="0" smtClean="0">
                  <a:solidFill>
                    <a:schemeClr val="tx1">
                      <a:lumMod val="50000"/>
                    </a:schemeClr>
                  </a:solidFill>
                  <a:latin typeface="Verdana" pitchFamily="34" charset="0"/>
                  <a:cs typeface="Verdana" pitchFamily="34" charset="0"/>
                </a:rPr>
                <a:t> – Regulation (EU) 2017/745</a:t>
              </a:r>
              <a:endParaRPr lang="en-US" sz="2200" kern="0" dirty="0">
                <a:solidFill>
                  <a:schemeClr val="tx1">
                    <a:lumMod val="50000"/>
                  </a:schemeClr>
                </a:solidFill>
                <a:latin typeface="Verdana" pitchFamily="34" charset="0"/>
                <a:cs typeface="Verdana" pitchFamily="34" charset="0"/>
              </a:endParaRPr>
            </a:p>
            <a:p>
              <a:pPr defTabSz="457200">
                <a:spcBef>
                  <a:spcPts val="1800"/>
                </a:spcBef>
                <a:defRPr/>
              </a:pPr>
              <a:r>
                <a:rPr lang="en-US" sz="2200" u="sng" kern="0" dirty="0">
                  <a:solidFill>
                    <a:schemeClr val="tx1">
                      <a:lumMod val="50000"/>
                    </a:schemeClr>
                  </a:solidFill>
                  <a:latin typeface="Verdana" pitchFamily="34" charset="0"/>
                  <a:cs typeface="Verdana" pitchFamily="34" charset="0"/>
                </a:rPr>
                <a:t> </a:t>
              </a:r>
            </a:p>
            <a:p>
              <a:pPr defTabSz="457200">
                <a:spcBef>
                  <a:spcPts val="1800"/>
                </a:spcBef>
                <a:defRPr/>
              </a:pPr>
              <a:r>
                <a:rPr lang="en-US" sz="2000" kern="0" dirty="0">
                  <a:solidFill>
                    <a:schemeClr val="tx1">
                      <a:lumMod val="50000"/>
                    </a:schemeClr>
                  </a:solidFill>
                  <a:latin typeface="Verdana" pitchFamily="34" charset="0"/>
                  <a:cs typeface="Verdana" pitchFamily="34" charset="0"/>
                </a:rPr>
                <a:t>		</a:t>
              </a:r>
              <a:r>
                <a:rPr lang="en-US" kern="0" dirty="0">
                  <a:solidFill>
                    <a:schemeClr val="tx1">
                      <a:lumMod val="50000"/>
                    </a:schemeClr>
                  </a:solidFill>
                  <a:latin typeface="Verdana" pitchFamily="34" charset="0"/>
                  <a:cs typeface="Verdana" pitchFamily="34" charset="0"/>
                </a:rPr>
                <a:t>Directive 98/79/EC on </a:t>
              </a:r>
              <a:r>
                <a:rPr lang="en-US" i="1" kern="0" dirty="0">
                  <a:solidFill>
                    <a:schemeClr val="tx1">
                      <a:lumMod val="50000"/>
                    </a:schemeClr>
                  </a:solidFill>
                  <a:latin typeface="Verdana" pitchFamily="34" charset="0"/>
                  <a:cs typeface="Verdana" pitchFamily="34" charset="0"/>
                </a:rPr>
                <a:t>in vitro </a:t>
              </a:r>
              <a:r>
                <a:rPr lang="en-US" kern="0" dirty="0">
                  <a:solidFill>
                    <a:schemeClr val="tx1">
                      <a:lumMod val="50000"/>
                    </a:schemeClr>
                  </a:solidFill>
                  <a:latin typeface="Verdana" pitchFamily="34" charset="0"/>
                  <a:cs typeface="Verdana" pitchFamily="34" charset="0"/>
                </a:rPr>
                <a:t>diagnostic medical devices</a:t>
              </a:r>
            </a:p>
            <a:p>
              <a:pPr marL="608013" indent="-606425" defTabSz="457200">
                <a:spcBef>
                  <a:spcPts val="625"/>
                </a:spcBef>
                <a:defRPr/>
              </a:pPr>
              <a:endParaRPr lang="en-US" sz="2200" u="sng" kern="0" dirty="0">
                <a:solidFill>
                  <a:schemeClr val="tx1">
                    <a:lumMod val="50000"/>
                  </a:schemeClr>
                </a:solidFill>
                <a:latin typeface="Verdana" pitchFamily="34" charset="0"/>
                <a:cs typeface="Verdana" pitchFamily="34" charset="0"/>
              </a:endParaRPr>
            </a:p>
            <a:p>
              <a:pPr defTabSz="457200">
                <a:spcBef>
                  <a:spcPts val="625"/>
                </a:spcBef>
                <a:defRPr/>
              </a:pPr>
              <a:r>
                <a:rPr lang="en-US" sz="2200" kern="0" dirty="0">
                  <a:solidFill>
                    <a:schemeClr val="tx1">
                      <a:lumMod val="50000"/>
                    </a:schemeClr>
                  </a:solidFill>
                  <a:latin typeface="Verdana" pitchFamily="34" charset="0"/>
                  <a:cs typeface="Verdana" pitchFamily="34" charset="0"/>
                </a:rPr>
                <a:t>	</a:t>
              </a:r>
              <a:r>
                <a:rPr lang="en-US" sz="2000" u="sng" kern="0" dirty="0">
                  <a:solidFill>
                    <a:schemeClr val="tx1">
                      <a:lumMod val="50000"/>
                    </a:schemeClr>
                  </a:solidFill>
                  <a:latin typeface="Verdana" pitchFamily="34" charset="0"/>
                  <a:cs typeface="Verdana" pitchFamily="34" charset="0"/>
                </a:rPr>
                <a:t>Regulation on </a:t>
              </a:r>
              <a:r>
                <a:rPr lang="en-US" sz="2000" i="1" u="sng" kern="0" dirty="0">
                  <a:solidFill>
                    <a:schemeClr val="tx1">
                      <a:lumMod val="50000"/>
                    </a:schemeClr>
                  </a:solidFill>
                  <a:latin typeface="Verdana" pitchFamily="34" charset="0"/>
                  <a:cs typeface="Verdana" pitchFamily="34" charset="0"/>
                </a:rPr>
                <a:t>in vitro </a:t>
              </a:r>
              <a:r>
                <a:rPr lang="en-US" sz="2000" u="sng" kern="0" dirty="0">
                  <a:solidFill>
                    <a:schemeClr val="tx1">
                      <a:lumMod val="50000"/>
                    </a:schemeClr>
                  </a:solidFill>
                  <a:latin typeface="Verdana" pitchFamily="34" charset="0"/>
                  <a:cs typeface="Verdana" pitchFamily="34" charset="0"/>
                </a:rPr>
                <a:t>diagnostic medical </a:t>
              </a:r>
              <a:r>
                <a:rPr lang="en-US" sz="2000" u="sng" kern="0" dirty="0" smtClean="0">
                  <a:solidFill>
                    <a:schemeClr val="tx1">
                      <a:lumMod val="50000"/>
                    </a:schemeClr>
                  </a:solidFill>
                  <a:latin typeface="Verdana" pitchFamily="34" charset="0"/>
                  <a:cs typeface="Verdana" pitchFamily="34" charset="0"/>
                </a:rPr>
                <a:t>devices </a:t>
              </a:r>
              <a:r>
                <a:rPr lang="en-US" sz="2000" kern="0" dirty="0">
                  <a:solidFill>
                    <a:schemeClr val="tx1">
                      <a:lumMod val="50000"/>
                    </a:schemeClr>
                  </a:solidFill>
                  <a:latin typeface="Verdana" pitchFamily="34" charset="0"/>
                  <a:cs typeface="Verdana" pitchFamily="34" charset="0"/>
                </a:rPr>
                <a:t>– Regulation (EU) </a:t>
              </a:r>
              <a:r>
                <a:rPr lang="en-US" sz="2000" kern="0" dirty="0" smtClean="0">
                  <a:solidFill>
                    <a:schemeClr val="tx1">
                      <a:lumMod val="50000"/>
                    </a:schemeClr>
                  </a:solidFill>
                  <a:latin typeface="Verdana" pitchFamily="34" charset="0"/>
                  <a:cs typeface="Verdana" pitchFamily="34" charset="0"/>
                </a:rPr>
                <a:t>2017/746</a:t>
              </a:r>
              <a:endParaRPr lang="en-US" sz="2000" kern="0" dirty="0">
                <a:solidFill>
                  <a:schemeClr val="tx1">
                    <a:lumMod val="50000"/>
                  </a:schemeClr>
                </a:solidFill>
                <a:latin typeface="Verdana" pitchFamily="34" charset="0"/>
                <a:cs typeface="Verdana" pitchFamily="34" charset="0"/>
              </a:endParaRPr>
            </a:p>
            <a:p>
              <a:pPr defTabSz="457200">
                <a:spcBef>
                  <a:spcPts val="625"/>
                </a:spcBef>
                <a:defRPr/>
              </a:pPr>
              <a:endParaRPr lang="en-US" sz="2200" u="sng" kern="0" dirty="0">
                <a:solidFill>
                  <a:srgbClr val="0F5494"/>
                </a:solidFill>
                <a:latin typeface="Verdana" pitchFamily="34" charset="0"/>
                <a:cs typeface="Verdana" pitchFamily="34" charset="0"/>
              </a:endParaRPr>
            </a:p>
          </p:txBody>
        </p:sp>
        <p:sp>
          <p:nvSpPr>
            <p:cNvPr id="14" name="AutoShape 5"/>
            <p:cNvSpPr>
              <a:spLocks/>
            </p:cNvSpPr>
            <p:nvPr/>
          </p:nvSpPr>
          <p:spPr bwMode="auto">
            <a:xfrm>
              <a:off x="1031299" y="2721294"/>
              <a:ext cx="381000" cy="828675"/>
            </a:xfrm>
            <a:prstGeom prst="leftBrace">
              <a:avLst>
                <a:gd name="adj1" fmla="val 8327"/>
                <a:gd name="adj2" fmla="val 50000"/>
              </a:avLst>
            </a:prstGeom>
            <a:noFill/>
            <a:ln w="50760" cap="sq">
              <a:solidFill>
                <a:srgbClr val="B6DCD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ClrTx/>
                <a:buNone/>
                <a:defRPr/>
              </a:pPr>
              <a:endParaRPr lang="en-US" altLang="en-US" sz="7600" i="0" kern="0" dirty="0">
                <a:solidFill>
                  <a:srgbClr val="FFD624"/>
                </a:solidFill>
              </a:endParaRPr>
            </a:p>
          </p:txBody>
        </p:sp>
        <p:sp>
          <p:nvSpPr>
            <p:cNvPr id="15" name="AutoShape 6"/>
            <p:cNvSpPr>
              <a:spLocks noChangeArrowheads="1"/>
            </p:cNvSpPr>
            <p:nvPr/>
          </p:nvSpPr>
          <p:spPr bwMode="auto">
            <a:xfrm rot="21428287">
              <a:off x="287121" y="5162158"/>
              <a:ext cx="476250" cy="1012880"/>
            </a:xfrm>
            <a:prstGeom prst="curvedRightArrow">
              <a:avLst>
                <a:gd name="adj1" fmla="val 39647"/>
                <a:gd name="adj2" fmla="val 79271"/>
                <a:gd name="adj3" fmla="val 21431"/>
              </a:avLst>
            </a:prstGeom>
            <a:solidFill>
              <a:srgbClr val="BBE0E3"/>
            </a:solidFill>
            <a:ln w="25560" cap="sq">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ClrTx/>
                <a:buNone/>
                <a:defRPr/>
              </a:pPr>
              <a:endParaRPr lang="en-US" altLang="en-US" sz="7600" i="0" kern="0" dirty="0">
                <a:solidFill>
                  <a:srgbClr val="FFD624"/>
                </a:solidFill>
              </a:endParaRPr>
            </a:p>
          </p:txBody>
        </p:sp>
        <p:sp>
          <p:nvSpPr>
            <p:cNvPr id="16" name="AutoShape 6"/>
            <p:cNvSpPr>
              <a:spLocks noChangeArrowheads="1"/>
            </p:cNvSpPr>
            <p:nvPr/>
          </p:nvSpPr>
          <p:spPr bwMode="auto">
            <a:xfrm rot="21428287">
              <a:off x="281727" y="3080096"/>
              <a:ext cx="476250" cy="1208088"/>
            </a:xfrm>
            <a:prstGeom prst="curvedRightArrow">
              <a:avLst>
                <a:gd name="adj1" fmla="val 39647"/>
                <a:gd name="adj2" fmla="val 79271"/>
                <a:gd name="adj3" fmla="val 21431"/>
              </a:avLst>
            </a:prstGeom>
            <a:solidFill>
              <a:srgbClr val="BBE0E3"/>
            </a:solidFill>
            <a:ln w="25560" cap="sq">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ClrTx/>
                <a:buNone/>
                <a:defRPr/>
              </a:pPr>
              <a:endParaRPr lang="en-US" altLang="en-US" sz="7600" i="0" kern="0" dirty="0">
                <a:solidFill>
                  <a:srgbClr val="FFD624"/>
                </a:solidFill>
              </a:endParaRPr>
            </a:p>
          </p:txBody>
        </p:sp>
      </p:grpSp>
    </p:spTree>
    <p:extLst>
      <p:ext uri="{BB962C8B-B14F-4D97-AF65-F5344CB8AC3E}">
        <p14:creationId xmlns:p14="http://schemas.microsoft.com/office/powerpoint/2010/main" val="1490780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3_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rgbClr val="2B91C5"/>
          </a:buClr>
          <a:buFont typeface="Arial"/>
          <a:buChar char="•"/>
          <a:defRPr sz="240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3.xml><?xml version="1.0" encoding="utf-8"?>
<a:theme xmlns:a="http://schemas.openxmlformats.org/drawingml/2006/main" name="1_Slide_Master">
  <a:themeElements>
    <a:clrScheme name="1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1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5492</Words>
  <Application>Microsoft Office PowerPoint</Application>
  <PresentationFormat>Widescreen</PresentationFormat>
  <Paragraphs>809</Paragraphs>
  <Slides>80</Slides>
  <Notes>25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80</vt:i4>
      </vt:variant>
    </vt:vector>
  </HeadingPairs>
  <TitlesOfParts>
    <vt:vector size="92" baseType="lpstr">
      <vt:lpstr>MS PGothic</vt:lpstr>
      <vt:lpstr>Arial</vt:lpstr>
      <vt:lpstr>Arial Unicode MS</vt:lpstr>
      <vt:lpstr>Bookman Old Style</vt:lpstr>
      <vt:lpstr>Calibri</vt:lpstr>
      <vt:lpstr>Segoe UI</vt:lpstr>
      <vt:lpstr>Symbol</vt:lpstr>
      <vt:lpstr>Verdana</vt:lpstr>
      <vt:lpstr>Office Theme</vt:lpstr>
      <vt:lpstr>3_Office Theme</vt:lpstr>
      <vt:lpstr>1_Slide_Master</vt:lpstr>
      <vt:lpstr>7_Office Theme</vt:lpstr>
      <vt:lpstr>Medical devices - Regulatory framework </vt:lpstr>
      <vt:lpstr>Expert panels - functions</vt:lpstr>
      <vt:lpstr>PowerPoint Presentation</vt:lpstr>
      <vt:lpstr>Key figures for the medical devices sector in EU*</vt:lpstr>
      <vt:lpstr>Iterative development vs. disruptive development</vt:lpstr>
      <vt:lpstr>Life cycle approach</vt:lpstr>
      <vt:lpstr>General areas of the regulatory framework</vt:lpstr>
      <vt:lpstr>Examples of devices</vt:lpstr>
      <vt:lpstr>Revision of the EU Medical Devices Legislation</vt:lpstr>
      <vt:lpstr>Why the revision</vt:lpstr>
      <vt:lpstr>Main new regulatory elements and key objectives</vt:lpstr>
      <vt:lpstr>Transitional periods</vt:lpstr>
      <vt:lpstr>The European governance map for MD</vt:lpstr>
      <vt:lpstr>Medical Devices Coordination Group</vt:lpstr>
      <vt:lpstr>PowerPoint Presentation</vt:lpstr>
      <vt:lpstr>Why are qualification and classification important?</vt:lpstr>
      <vt:lpstr>Qualification</vt:lpstr>
      <vt:lpstr>Who decides on qualification &amp; classification?</vt:lpstr>
      <vt:lpstr>What is a medical device?</vt:lpstr>
      <vt:lpstr>PowerPoint Presentation</vt:lpstr>
      <vt:lpstr>Factors determining classification</vt:lpstr>
      <vt:lpstr>Other relevant definitions &amp; concepts</vt:lpstr>
      <vt:lpstr>Other relevant definitions &amp; concepts</vt:lpstr>
      <vt:lpstr>Other relevant definitions &amp; concepts</vt:lpstr>
      <vt:lpstr>Other relevant definitions &amp; concepts</vt:lpstr>
      <vt:lpstr>Other relevant concepts</vt:lpstr>
      <vt:lpstr>Device classification – non-invasive</vt:lpstr>
      <vt:lpstr>Device classification – invasive</vt:lpstr>
      <vt:lpstr>Device classification – active</vt:lpstr>
      <vt:lpstr>Device classification – active, software</vt:lpstr>
      <vt:lpstr>Device classification – special rules</vt:lpstr>
      <vt:lpstr>Device classification – special rules</vt:lpstr>
      <vt:lpstr>PowerPoint Presentation</vt:lpstr>
      <vt:lpstr>PowerPoint Presentation</vt:lpstr>
      <vt:lpstr>Enhanced requirements for clinical evidence</vt:lpstr>
      <vt:lpstr>Equivalence</vt:lpstr>
      <vt:lpstr>Notified Body’s clinical competence</vt:lpstr>
      <vt:lpstr>Enhanced requirements for clinical evidence</vt:lpstr>
      <vt:lpstr>What are the sources of clinical data</vt:lpstr>
      <vt:lpstr>What is considered clinical evidence (MDR)</vt:lpstr>
      <vt:lpstr>Types of Reports</vt:lpstr>
      <vt:lpstr>Clinical evidence – relevant for CECP</vt:lpstr>
      <vt:lpstr>Clinical evidence – relevant for PECP</vt:lpstr>
      <vt:lpstr>Clinical evaluation and PMCF</vt:lpstr>
      <vt:lpstr>Post-market clinical follow-up - PMCF</vt:lpstr>
      <vt:lpstr>PowerPoint Presentation</vt:lpstr>
      <vt:lpstr>New Legislative Framework (NLF)</vt:lpstr>
      <vt:lpstr>New Legislative Framework </vt:lpstr>
      <vt:lpstr>New Legislative Framework</vt:lpstr>
      <vt:lpstr>Harmonised Standards</vt:lpstr>
      <vt:lpstr>Harmonised Standards</vt:lpstr>
      <vt:lpstr>Harmonised Standards</vt:lpstr>
      <vt:lpstr>Conformity Assessment Procedures (NLF)</vt:lpstr>
      <vt:lpstr>Comparison with Medicines  Regime based on an authorisation</vt:lpstr>
      <vt:lpstr>Conformity Assessment Procedures - Modules</vt:lpstr>
      <vt:lpstr>Conformity Assessment Procedures MDR/IVDR</vt:lpstr>
      <vt:lpstr>Applicability per device class</vt:lpstr>
      <vt:lpstr>Conformity Assessment Procedures - class III</vt:lpstr>
      <vt:lpstr>Conformity Assessment Procedures – class IIb</vt:lpstr>
      <vt:lpstr>CE Marking – Involvement of notified bodies </vt:lpstr>
      <vt:lpstr> Certificate </vt:lpstr>
      <vt:lpstr>Notified Bodies</vt:lpstr>
      <vt:lpstr>Desigansion of Notified Bodies – Joint Assessement Process</vt:lpstr>
      <vt:lpstr>Requirements to be met by Notified bodies</vt:lpstr>
      <vt:lpstr>PowerPoint Presentation</vt:lpstr>
      <vt:lpstr>Obligations of the Manufacturers </vt:lpstr>
      <vt:lpstr>Post-market surveillance</vt:lpstr>
      <vt:lpstr>Post-market surveillance</vt:lpstr>
      <vt:lpstr>PowerPoint Presentation</vt:lpstr>
      <vt:lpstr>Vigilance – aspects of interest</vt:lpstr>
      <vt:lpstr>Vigilance – relevant definitions</vt:lpstr>
      <vt:lpstr>Vigilance – relevance for the panels</vt:lpstr>
      <vt:lpstr>PowerPoint Presentation</vt:lpstr>
      <vt:lpstr>Market surveillance – general aspects</vt:lpstr>
      <vt:lpstr>PowerPoint Presentation</vt:lpstr>
      <vt:lpstr>Other relevant Aspects</vt:lpstr>
      <vt:lpstr>Benefit-Risk determination</vt:lpstr>
      <vt:lpstr>Transparency</vt:lpstr>
      <vt:lpstr>Resources</vt:lpstr>
      <vt:lpstr>Thank you</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2020-12-10T12:19:25Z</dcterms:created>
  <dcterms:modified xsi:type="dcterms:W3CDTF">2020-12-10T12:19:30Z</dcterms:modified>
</cp:coreProperties>
</file>