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9.xml" ContentType="application/vnd.openxmlformats-officedocument.presentationml.notesSlide+xml"/>
  <Override PartName="/ppt/slides/slide60.xml" ContentType="application/vnd.openxmlformats-officedocument.presentationml.slide+xml"/>
  <Override PartName="/ppt/notesSlides/notesSlide60.xml" ContentType="application/vnd.openxmlformats-officedocument.presentationml.notesSlide+xml"/>
  <Override PartName="/ppt/slides/slide61.xml" ContentType="application/vnd.openxmlformats-officedocument.presentationml.slide+xml"/>
  <Override PartName="/ppt/notesSlides/notesSlide61.xml" ContentType="application/vnd.openxmlformats-officedocument.presentationml.notesSlide+xml"/>
  <Override PartName="/ppt/slides/slide62.xml" ContentType="application/vnd.openxmlformats-officedocument.presentationml.slide+xml"/>
  <Override PartName="/ppt/notesSlides/notesSlide62.xml" ContentType="application/vnd.openxmlformats-officedocument.presentationml.notesSlide+xml"/>
  <Override PartName="/ppt/slides/slide63.xml" ContentType="application/vnd.openxmlformats-officedocument.presentationml.slide+xml"/>
  <Override PartName="/ppt/notesSlides/notesSlide63.xml" ContentType="application/vnd.openxmlformats-officedocument.presentationml.notesSlide+xml"/>
  <Override PartName="/ppt/slides/slide64.xml" ContentType="application/vnd.openxmlformats-officedocument.presentationml.slide+xml"/>
  <Override PartName="/ppt/notesSlides/notesSlide64.xml" ContentType="application/vnd.openxmlformats-officedocument.presentationml.notesSlide+xml"/>
  <Override PartName="/ppt/slides/slide65.xml" ContentType="application/vnd.openxmlformats-officedocument.presentationml.slide+xml"/>
  <Override PartName="/ppt/notesSlides/notesSlide65.xml" ContentType="application/vnd.openxmlformats-officedocument.presentationml.notesSlide+xml"/>
  <Override PartName="/ppt/slides/slide66.xml" ContentType="application/vnd.openxmlformats-officedocument.presentationml.slide+xml"/>
  <Override PartName="/ppt/notesSlides/notesSlide66.xml" ContentType="application/vnd.openxmlformats-officedocument.presentationml.notesSlide+xml"/>
  <Override PartName="/ppt/slides/slide67.xml" ContentType="application/vnd.openxmlformats-officedocument.presentationml.slide+xml"/>
  <Override PartName="/ppt/notesSlides/notesSlide67.xml" ContentType="application/vnd.openxmlformats-officedocument.presentationml.notesSlide+xml"/>
  <Override PartName="/ppt/slides/slide68.xml" ContentType="application/vnd.openxmlformats-officedocument.presentationml.slide+xml"/>
  <Override PartName="/ppt/notesSlides/notesSlide68.xml" ContentType="application/vnd.openxmlformats-officedocument.presentationml.notesSlide+xml"/>
  <Override PartName="/ppt/slides/slide69.xml" ContentType="application/vnd.openxmlformats-officedocument.presentationml.slide+xml"/>
  <Override PartName="/ppt/notesSlides/notesSlide69.xml" ContentType="application/vnd.openxmlformats-officedocument.presentationml.notesSlide+xml"/>
  <Override PartName="/ppt/slides/slide70.xml" ContentType="application/vnd.openxmlformats-officedocument.presentationml.slide+xml"/>
  <Override PartName="/ppt/notesSlides/notesSlide70.xml" ContentType="application/vnd.openxmlformats-officedocument.presentationml.notesSlide+xml"/>
  <Override PartName="/ppt/slides/slide71.xml" ContentType="application/vnd.openxmlformats-officedocument.presentationml.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73.xml" ContentType="application/vnd.openxmlformats-officedocument.presentationml.notesSlide+xml"/>
  <Override PartName="/ppt/slides/slide74.xml" ContentType="application/vnd.openxmlformats-officedocument.presentationml.slide+xml"/>
  <Override PartName="/ppt/notesSlides/notesSlide74.xml" ContentType="application/vnd.openxmlformats-officedocument.presentationml.notesSlide+xml"/>
  <Override PartName="/ppt/slides/slide75.xml" ContentType="application/vnd.openxmlformats-officedocument.presentationml.slide+xml"/>
  <Override PartName="/ppt/notesSlides/notesSlide75.xml" ContentType="application/vnd.openxmlformats-officedocument.presentationml.notesSlide+xml"/>
  <Override PartName="/ppt/slides/slide76.xml" ContentType="application/vnd.openxmlformats-officedocument.presentationml.slide+xml"/>
  <Override PartName="/ppt/notesSlides/notesSlide76.xml" ContentType="application/vnd.openxmlformats-officedocument.presentationml.notesSlide+xml"/>
  <Override PartName="/ppt/slides/slide77.xml" ContentType="application/vnd.openxmlformats-officedocument.presentationml.slide+xml"/>
  <Override PartName="/ppt/notesSlides/notesSlide77.xml" ContentType="application/vnd.openxmlformats-officedocument.presentationml.notesSlide+xml"/>
  <Override PartName="/ppt/slides/slide78.xml" ContentType="application/vnd.openxmlformats-officedocument.presentationml.slide+xml"/>
  <Override PartName="/ppt/notesSlides/notesSlide78.xml" ContentType="application/vnd.openxmlformats-officedocument.presentationml.notesSlide+xml"/>
  <Override PartName="/ppt/slides/slide79.xml" ContentType="application/vnd.openxmlformats-officedocument.presentationml.slide+xml"/>
  <Override PartName="/ppt/notesSlides/notesSlide79.xml" ContentType="application/vnd.openxmlformats-officedocument.presentationml.notesSlide+xml"/>
  <Override PartName="/ppt/slides/slide80.xml" ContentType="application/vnd.openxmlformats-officedocument.presentationml.slide+xml"/>
  <Override PartName="/ppt/notesSlides/notesSlide80.xml" ContentType="application/vnd.openxmlformats-officedocument.presentationml.notesSlide+xml"/>
  <Default Extension="gif" ContentType="image/gif"/>
  <Default Extension="jpg" ContentType="image/jpeg"/>
  <Default Extension="jpeg" ContentType="image/jpeg"/>
  <Default Extension="png" ContentType="image/png"/>
  <Default Extension="xlsx" ContentType="application/vnd.openxmlformats-officedocument.spreadsheetml.sheet"/>
  <Default Extension="json" ContentType="application/json"/>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Lst>
  <p:sldSz cx="12192000" cy="6858000"/>
  <p:notesSz cx="6858000" cy="9144000"/>
  <p:defaultTextStyle>
    <a:defPPr>
      <a:defRPr lang="en-us"/>
    </a:defPPr>
    <a:lvl1pPr marL="0" algn="l" defTabSz="285750" rtl="0" eaLnBrk="1" latinLnBrk="0" hangingPunct="1">
      <a:defRPr sz="1100" kern="1200">
        <a:solidFill>
          <a:schemeClr val="tx1"/>
        </a:solidFill>
        <a:latin typeface="+mn-lt"/>
        <a:ea typeface="+mn-ea"/>
        <a:cs typeface="+mn-cs"/>
      </a:defRPr>
    </a:lvl1pPr>
    <a:lvl2pPr marL="457200" algn="l" defTabSz="285750" rtl="0" eaLnBrk="1" latinLnBrk="0" hangingPunct="1">
      <a:defRPr sz="1100" kern="1200">
        <a:solidFill>
          <a:schemeClr val="tx1"/>
        </a:solidFill>
        <a:latin typeface="+mn-lt"/>
        <a:ea typeface="+mn-ea"/>
        <a:cs typeface="+mn-cs"/>
      </a:defRPr>
    </a:lvl2pPr>
    <a:lvl3pPr marL="914400" algn="l" defTabSz="285750" rtl="0" eaLnBrk="1" latinLnBrk="0" hangingPunct="1">
      <a:defRPr sz="1100" kern="1200">
        <a:solidFill>
          <a:schemeClr val="tx1"/>
        </a:solidFill>
        <a:latin typeface="+mn-lt"/>
        <a:ea typeface="+mn-ea"/>
        <a:cs typeface="+mn-cs"/>
      </a:defRPr>
    </a:lvl3pPr>
    <a:lvl4pPr marL="1371600" algn="l" defTabSz="285750" rtl="0" eaLnBrk="1" latinLnBrk="0" hangingPunct="1">
      <a:defRPr sz="1100" kern="1200">
        <a:solidFill>
          <a:schemeClr val="tx1"/>
        </a:solidFill>
        <a:latin typeface="+mn-lt"/>
        <a:ea typeface="+mn-ea"/>
        <a:cs typeface="+mn-cs"/>
      </a:defRPr>
    </a:lvl4pPr>
    <a:lvl5pPr marL="1828800" algn="l" defTabSz="285750" rtl="0" eaLnBrk="1" latinLnBrk="0" hangingPunct="1">
      <a:defRPr sz="1100" kern="1200">
        <a:solidFill>
          <a:schemeClr val="tx1"/>
        </a:solidFill>
        <a:latin typeface="+mn-lt"/>
        <a:ea typeface="+mn-ea"/>
        <a:cs typeface="+mn-cs"/>
      </a:defRPr>
    </a:lvl5pPr>
    <a:lvl6pPr marL="2286000" algn="l" defTabSz="285750" rtl="0" eaLnBrk="1" latinLnBrk="0" hangingPunct="1">
      <a:defRPr sz="1100" kern="1200">
        <a:solidFill>
          <a:schemeClr val="tx1"/>
        </a:solidFill>
        <a:latin typeface="+mn-lt"/>
        <a:ea typeface="+mn-ea"/>
        <a:cs typeface="+mn-cs"/>
      </a:defRPr>
    </a:lvl6pPr>
    <a:lvl7pPr marL="2743200" algn="l" defTabSz="285750" rtl="0" eaLnBrk="1" latinLnBrk="0" hangingPunct="1">
      <a:defRPr sz="1100" kern="1200">
        <a:solidFill>
          <a:schemeClr val="tx1"/>
        </a:solidFill>
        <a:latin typeface="+mn-lt"/>
        <a:ea typeface="+mn-ea"/>
        <a:cs typeface="+mn-cs"/>
      </a:defRPr>
    </a:lvl7pPr>
    <a:lvl8pPr marL="3200400" algn="l" defTabSz="285750" rtl="0" eaLnBrk="1" latinLnBrk="0" hangingPunct="1">
      <a:defRPr sz="1100" kern="1200">
        <a:solidFill>
          <a:schemeClr val="tx1"/>
        </a:solidFill>
        <a:latin typeface="+mn-lt"/>
        <a:ea typeface="+mn-ea"/>
        <a:cs typeface="+mn-cs"/>
      </a:defRPr>
    </a:lvl8pPr>
    <a:lvl9pPr marL="3657600" algn="l" defTabSz="285750" rtl="0" eaLnBrk="1" latinLnBrk="0" hangingPunct="1">
      <a:defRPr sz="1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notesMaster" Target="notesMasters/notes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slide" Target="slides/slide51.xml"/>
  <Relationship Id="rId58" Type="http://schemas.openxmlformats.org/officeDocument/2006/relationships/slide" Target="slides/slide52.xml"/>
  <Relationship Id="rId59" Type="http://schemas.openxmlformats.org/officeDocument/2006/relationships/slide" Target="slides/slide53.xml"/>
  <Relationship Id="rId60" Type="http://schemas.openxmlformats.org/officeDocument/2006/relationships/slide" Target="slides/slide54.xml"/>
  <Relationship Id="rId61" Type="http://schemas.openxmlformats.org/officeDocument/2006/relationships/slide" Target="slides/slide55.xml"/>
  <Relationship Id="rId62" Type="http://schemas.openxmlformats.org/officeDocument/2006/relationships/slide" Target="slides/slide56.xml"/>
  <Relationship Id="rId63" Type="http://schemas.openxmlformats.org/officeDocument/2006/relationships/slide" Target="slides/slide57.xml"/>
  <Relationship Id="rId64" Type="http://schemas.openxmlformats.org/officeDocument/2006/relationships/slide" Target="slides/slide58.xml"/>
  <Relationship Id="rId65" Type="http://schemas.openxmlformats.org/officeDocument/2006/relationships/slide" Target="slides/slide59.xml"/>
  <Relationship Id="rId66" Type="http://schemas.openxmlformats.org/officeDocument/2006/relationships/slide" Target="slides/slide60.xml"/>
  <Relationship Id="rId67" Type="http://schemas.openxmlformats.org/officeDocument/2006/relationships/slide" Target="slides/slide61.xml"/>
  <Relationship Id="rId68" Type="http://schemas.openxmlformats.org/officeDocument/2006/relationships/slide" Target="slides/slide62.xml"/>
  <Relationship Id="rId69" Type="http://schemas.openxmlformats.org/officeDocument/2006/relationships/slide" Target="slides/slide63.xml"/>
  <Relationship Id="rId70" Type="http://schemas.openxmlformats.org/officeDocument/2006/relationships/slide" Target="slides/slide64.xml"/>
  <Relationship Id="rId71" Type="http://schemas.openxmlformats.org/officeDocument/2006/relationships/slide" Target="slides/slide65.xml"/>
  <Relationship Id="rId72" Type="http://schemas.openxmlformats.org/officeDocument/2006/relationships/slide" Target="slides/slide66.xml"/>
  <Relationship Id="rId73" Type="http://schemas.openxmlformats.org/officeDocument/2006/relationships/slide" Target="slides/slide67.xml"/>
  <Relationship Id="rId74" Type="http://schemas.openxmlformats.org/officeDocument/2006/relationships/slide" Target="slides/slide68.xml"/>
  <Relationship Id="rId75" Type="http://schemas.openxmlformats.org/officeDocument/2006/relationships/slide" Target="slides/slide69.xml"/>
  <Relationship Id="rId76" Type="http://schemas.openxmlformats.org/officeDocument/2006/relationships/slide" Target="slides/slide70.xml"/>
  <Relationship Id="rId77" Type="http://schemas.openxmlformats.org/officeDocument/2006/relationships/slide" Target="slides/slide71.xml"/>
  <Relationship Id="rId78" Type="http://schemas.openxmlformats.org/officeDocument/2006/relationships/slide" Target="slides/slide72.xml"/>
  <Relationship Id="rId79" Type="http://schemas.openxmlformats.org/officeDocument/2006/relationships/slide" Target="slides/slide73.xml"/>
  <Relationship Id="rId80" Type="http://schemas.openxmlformats.org/officeDocument/2006/relationships/slide" Target="slides/slide74.xml"/>
  <Relationship Id="rId81" Type="http://schemas.openxmlformats.org/officeDocument/2006/relationships/slide" Target="slides/slide75.xml"/>
  <Relationship Id="rId82" Type="http://schemas.openxmlformats.org/officeDocument/2006/relationships/slide" Target="slides/slide76.xml"/>
  <Relationship Id="rId83" Type="http://schemas.openxmlformats.org/officeDocument/2006/relationships/slide" Target="slides/slide77.xml"/>
  <Relationship Id="rId84" Type="http://schemas.openxmlformats.org/officeDocument/2006/relationships/slide" Target="slides/slide78.xml"/>
  <Relationship Id="rId85" Type="http://schemas.openxmlformats.org/officeDocument/2006/relationships/slide" Target="slides/slide79.xml"/>
  <Relationship Id="rId86" Type="http://schemas.openxmlformats.org/officeDocument/2006/relationships/slide" Target="slides/slide80.xml"/>
  <Relationship Id="rId87" Type="http://schemas.openxmlformats.org/officeDocument/2006/relationships/presProps" Target="presProps.xml"/>
  <Relationship Id="rId88" Type="http://schemas.openxmlformats.org/officeDocument/2006/relationships/viewProps" Target="viewProps.xml"/>
  <Relationship Id="rId89" Type="http://schemas.openxmlformats.org/officeDocument/2006/relationships/tableStyles" Target="tableStyles.xml"/>
</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
        <p:cNvGrpSpPr/>
        <p:nvPr/>
      </p:nvGrpSpPr>
      <p:grpSpPr>
        <a:xfrm>
          <a:off x="0" y="0"/>
          <a:ext cx="0" cy="0"/>
          <a:chOff x="0" y="0"/>
          <a:chExt cx="0" cy="0"/>
        </a:xfrm>
      </p:grpSpPr>
    </p:spTree>
    <p:extLst>
      <p:ext uri="{BB962C8B-B14F-4D97-AF65-F5344CB8AC3E}">
        <p14:creationId xmlns:p14="http://schemas.microsoft.com/office/powerpoint/2010/main" val="2658986512"/>
      </p:ext>
    </p:extLst>
  </p:cSld>
  <p:clrMap bg1="lt1" tx1="dk1" bg2="lt2" tx2="dk2" accent1="accent1" accent2="accent2" accent3="accent3" accent4="accent4" accent5="accent5" accent6="accent6" hlink="hlink" folHlink="folHlink"/>
  <p:notesStyle>
    <a:lvl1pPr marL="0" algn="l" defTabSz="285750" rtl="0" eaLnBrk="1" latinLnBrk="0" hangingPunct="1">
      <a:defRPr sz="1200" kern="1200">
        <a:solidFill>
          <a:schemeClr val="tx1"/>
        </a:solidFill>
        <a:latin typeface="+mn-lt"/>
        <a:ea typeface="+mn-ea"/>
        <a:cs typeface="+mn-cs"/>
      </a:defRPr>
    </a:lvl1pPr>
    <a:lvl2pPr marL="457200" algn="l" defTabSz="285750" rtl="0" eaLnBrk="1" latinLnBrk="0" hangingPunct="1">
      <a:defRPr sz="1200" kern="1200">
        <a:solidFill>
          <a:schemeClr val="tx1"/>
        </a:solidFill>
        <a:latin typeface="+mn-lt"/>
        <a:ea typeface="+mn-ea"/>
        <a:cs typeface="+mn-cs"/>
      </a:defRPr>
    </a:lvl2pPr>
    <a:lvl3pPr marL="914400" algn="l" defTabSz="285750" rtl="0" eaLnBrk="1" latinLnBrk="0" hangingPunct="1">
      <a:defRPr sz="1200" kern="1200">
        <a:solidFill>
          <a:schemeClr val="tx1"/>
        </a:solidFill>
        <a:latin typeface="+mn-lt"/>
        <a:ea typeface="+mn-ea"/>
        <a:cs typeface="+mn-cs"/>
      </a:defRPr>
    </a:lvl3pPr>
    <a:lvl4pPr marL="1371600" algn="l" defTabSz="285750" rtl="0" eaLnBrk="1" latinLnBrk="0" hangingPunct="1">
      <a:defRPr sz="1200" kern="1200">
        <a:solidFill>
          <a:schemeClr val="tx1"/>
        </a:solidFill>
        <a:latin typeface="+mn-lt"/>
        <a:ea typeface="+mn-ea"/>
        <a:cs typeface="+mn-cs"/>
      </a:defRPr>
    </a:lvl4pPr>
    <a:lvl5pPr marL="1828800" algn="l" defTabSz="285750" rtl="0" eaLnBrk="1" latinLnBrk="0" hangingPunct="1">
      <a:defRPr sz="1200" kern="1200">
        <a:solidFill>
          <a:schemeClr val="tx1"/>
        </a:solidFill>
        <a:latin typeface="+mn-lt"/>
        <a:ea typeface="+mn-ea"/>
        <a:cs typeface="+mn-cs"/>
      </a:defRPr>
    </a:lvl5pPr>
    <a:lvl6pPr marL="2286000" algn="l" defTabSz="285750" rtl="0" eaLnBrk="1" latinLnBrk="0" hangingPunct="1">
      <a:defRPr sz="1200" kern="1200">
        <a:solidFill>
          <a:schemeClr val="tx1"/>
        </a:solidFill>
        <a:latin typeface="+mn-lt"/>
        <a:ea typeface="+mn-ea"/>
        <a:cs typeface="+mn-cs"/>
      </a:defRPr>
    </a:lvl6pPr>
    <a:lvl7pPr marL="2743200" algn="l" defTabSz="285750" rtl="0" eaLnBrk="1" latinLnBrk="0" hangingPunct="1">
      <a:defRPr sz="1200" kern="1200">
        <a:solidFill>
          <a:schemeClr val="tx1"/>
        </a:solidFill>
        <a:latin typeface="+mn-lt"/>
        <a:ea typeface="+mn-ea"/>
        <a:cs typeface="+mn-cs"/>
      </a:defRPr>
    </a:lvl7pPr>
    <a:lvl8pPr marL="3200400" algn="l" defTabSz="285750" rtl="0" eaLnBrk="1" latinLnBrk="0" hangingPunct="1">
      <a:defRPr sz="1200" kern="1200">
        <a:solidFill>
          <a:schemeClr val="tx1"/>
        </a:solidFill>
        <a:latin typeface="+mn-lt"/>
        <a:ea typeface="+mn-ea"/>
        <a:cs typeface="+mn-cs"/>
      </a:defRPr>
    </a:lvl8pPr>
    <a:lvl9pPr marL="3657600" algn="l" defTabSz="2857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
  <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
  <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
  <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
  <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
  <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
  <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
  <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
  <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
  <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
  <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
  <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
  <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
  <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
  <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
  <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
  <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
  <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
  <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
  <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
  <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
  <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
  <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
  <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
  <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
  <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
  <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
  <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
  <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
  <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
  <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
  <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
  <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
  <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
  <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
  <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
  <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
  <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
  <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
  <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
  <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
  <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
  <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
  <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
  <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
  <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
  <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
  <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
  <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
  <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
  <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
  <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
  <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
  <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
  <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
  <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
  <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
  <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
  <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
  <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
  <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
  <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
  <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
  <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
  <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
  <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
  <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
  <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
  <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
  <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
  <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
  <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
  <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
  <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
  <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
  <Relationship Id="rId1" Type="http://schemas.openxmlformats.org/officeDocument/2006/relationships/slide" Target="../slides/slide78.xml"/>
  <Relationship Id="rId2"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
  <Relationship Id="rId1" Type="http://schemas.openxmlformats.org/officeDocument/2006/relationships/slide" Target="../slides/slide79.xml"/>
  <Relationship Id="rId2"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
  <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
  <Relationship Id="rId1" Type="http://schemas.openxmlformats.org/officeDocument/2006/relationships/slide" Target="../slides/slide80.xml"/>
  <Relationship Id="rId2"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
  <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4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5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5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6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6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7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7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7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7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7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7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z="2400" spc="0"/>
              <a:t/>
            </a:r>
            <a:endParaRPr/>
          </a:p>
        </p:txBody>
      </p:sp>
    </p:spTree>
  </p:cSld>
  <p:clrMapOvr>
    <a:masterClrMapping/>
  </p:clrMapOvr>
</p:notes>
</file>

<file path=ppt/notesSlides/notesSlide7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7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7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notesSlides/notesSlide7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8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spc="0"/>
              <a:t/>
            </a:r>
            <a:endParaRPr/>
          </a:p>
        </p:txBody>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indent="0">
              <a:buNone/>
            </a:pPr>
            <a:r>
              <a:rPr lang="en-US" i="1" spc="0"/>
              <a:t/>
            </a:r>
            <a:endParaRPr/>
          </a:p>
        </p:txBody>
      </p:sp>
    </p:spTree>
  </p:cSld>
  <p:clrMapOvr>
    <a:masterClrMapping/>
  </p:clrMapOvr>
</p:note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303583000.png"/>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442739145.png"/>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1325937943.jpg"/>
  <Relationship Id="rId3" Type="http://schemas.openxmlformats.org/officeDocument/2006/relationships/image" Target="../media/608339322.png"/>
</Relationships>

</file>

<file path=ppt/slideLayouts/_rels/slideLayout19.xml.rels><?xml version="1.0" encoding="UTF-8" standalone="yes"?>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1905304678.png"/>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850672895.png"/>
</Relationships>

</file>

<file path=ppt/slideLayouts/_rels/slideLayout20.xml.rels><?xml version="1.0" encoding="UTF-8" standalone="yes"?>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1649669961.png"/>
</Relationships>

</file>

<file path=ppt/slideLayouts/_rels/slideLayout21.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1886024459.png"/>
</Relationships>

</file>

<file path=ppt/slideLayouts/_rels/slideLayout28.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1664151309.png"/>
</Relationships>

</file>

<file path=ppt/slideLayouts/_rels/slideLayout30.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1789567252.png"/>
</Relationships>

</file>

<file path=ppt/slideLayouts/_rels/slideLayout36.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1" name=""/>
          <p:cNvSpPr/>
          <p:nvPr/>
        </p:nvSpPr>
        <p:spPr>
          <a:xfrm>
            <a:off x="0" y="1073101"/>
            <a:ext cx="12192000" cy="5784900"/>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2" name="Placeholder for title"/>
          <p:cNvSpPr>
            <a:spLocks noGrp="1"/>
          </p:cNvSpPr>
          <p:nvPr>
            <p:ph type="title" idx="0"/>
          </p:nvPr>
        </p:nvSpPr>
        <p:spPr>
          <a:xfrm>
            <a:off x="1071349" y="1992572"/>
            <a:ext cx="10290265" cy="2149523"/>
          </a:xfrm>
          <a:prstGeom prst="rect">
            <a:avLst/>
          </a:prstGeom>
          <a:noFill/>
        </p:spPr>
        <p:txBody>
          <a:bodyPr lIns="91440" rIns="91440" tIns="45720" bIns="45720" rtlCol="0" anchor="t">
            <a:normAutofit/>
          </a:bodyPr>
          <a:lstStyle>
            <a:lvl1pPr>
              <a:buNone/>
              <a:defRPr sz="6000">
                <a:solidFill>
                  <a:srgbClr val="FFFFFF">
                    <a:alpha val="100000"/>
                  </a:srgbClr>
                </a:solidFill>
              </a:defRPr>
            </a:lvl1pPr>
          </a:lstStyle>
          <a:p>
            <a:pPr/>
            <a:r>
              <a:t>Click to edit master title style</a:t>
            </a:r>
            <a:endParaRPr/>
          </a:p>
        </p:txBody>
      </p:sp>
      <p:cxnSp>
        <p:nvCxnSpPr>
          <p:cNvPr id="3" name=""/>
          <p:cNvCxnSpPr/>
          <p:nvPr/>
        </p:nvCxnSpPr>
        <p:spPr>
          <a:xfrm>
            <a:off x="838200" y="1978925"/>
            <a:ext cx="9525" cy="4879075"/>
          </a:xfrm>
          <a:prstGeom prst="line">
            <a:avLst/>
          </a:prstGeom>
          <a:ln w="28575" cap="flat" cmpd="sng" algn="ctr">
            <a:solidFill>
              <a:srgbClr val="F8CC29">
                <a:alpha val="100000"/>
              </a:srgbClr>
            </a:solidFill>
            <a:prstDash val="solid"/>
            <a:round/>
          </a:ln>
        </p:spPr>
      </p:cxnSp>
      <p:sp>
        <p:nvSpPr>
          <p:cNvPr id="4" name="Placeholder for subTitle"/>
          <p:cNvSpPr>
            <a:spLocks noGrp="1"/>
          </p:cNvSpPr>
          <p:nvPr>
            <p:ph type="subTitle" idx="1"/>
          </p:nvPr>
        </p:nvSpPr>
        <p:spPr>
          <a:xfrm>
            <a:off x="1071350" y="4418049"/>
            <a:ext cx="10290265" cy="897754"/>
          </a:xfrm>
          <a:prstGeom prst="rect">
            <a:avLst/>
          </a:prstGeom>
          <a:noFill/>
        </p:spPr>
        <p:txBody>
          <a:bodyPr lIns="91440" rIns="91440" tIns="45720" bIns="45720" rtlCol="0">
            <a:normAutofit/>
          </a:bodyPr>
          <a:lstStyle>
            <a:lvl1pPr>
              <a:buNone/>
              <a:defRPr sz="2800">
                <a:solidFill>
                  <a:srgbClr val="F8CC29">
                    <a:alpha val="100000"/>
                  </a:srgbClr>
                </a:solidFill>
              </a:defRPr>
            </a:lvl1pPr>
          </a:lstStyle>
          <a:p>
            <a:pPr/>
            <a:r>
              <a:t>Click to edit master subtitle style</a:t>
            </a:r>
            <a:endParaRPr/>
          </a:p>
        </p:txBody>
      </p:sp>
      <p:sp>
        <p:nvSpPr>
          <p:cNvPr id="5" name="Placeholder for body"/>
          <p:cNvSpPr>
            <a:spLocks noGrp="1"/>
          </p:cNvSpPr>
          <p:nvPr>
            <p:ph type="body" idx="2"/>
          </p:nvPr>
        </p:nvSpPr>
        <p:spPr>
          <a:xfrm>
            <a:off x="6094413" y="5391726"/>
            <a:ext cx="5267202" cy="877455"/>
          </a:xfrm>
          <a:prstGeom prst="rect">
            <a:avLst/>
          </a:prstGeom>
          <a:noFill/>
        </p:spPr>
        <p:txBody>
          <a:bodyPr lIns="91440" rIns="91440" tIns="45720" bIns="45720" rtlCol="0">
            <a:normAutofit/>
          </a:bodyPr>
          <a:lstStyle>
            <a:lvl1pPr algn="r">
              <a:spcAft>
                <a:spcPts val="800"/>
              </a:spcAft>
              <a:defRPr sz="2200" i="1">
                <a:solidFill>
                  <a:srgbClr val="FFFFFF">
                    <a:alpha val="100000"/>
                  </a:srgbClr>
                </a:solidFill>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pic>
        <p:nvPicPr>
          <p:cNvPr id="6" name=""/>
          <p:cNvPicPr>
            <a:picLocks noChangeAspect="1"/>
          </p:cNvPicPr>
          <p:nvPr/>
        </p:nvPicPr>
        <p:blipFill>
          <a:blip r:embed="rId2"/>
          <a:srcRect t="0" r="0" b="0" l="0"/>
          <a:stretch>
            <a:fillRect/>
          </a:stretch>
        </p:blipFill>
        <p:spPr>
          <a:xfrm>
            <a:off x="5373779" y="264907"/>
            <a:ext cx="1674947" cy="115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
    <p:spTree>
      <p:nvGrpSpPr>
        <p:cNvPr id="1" name=""/>
        <p:cNvGrpSpPr/>
        <p:nvPr/>
      </p:nvGrpSpPr>
      <p:grpSpPr>
        <a:xfrm>
          <a:off x="0" y="0"/>
          <a:ext cx="0" cy="0"/>
          <a:chOff x="0" y="0"/>
          <a:chExt cx="0" cy="0"/>
        </a:xfrm>
      </p:grpSpPr>
      <p:sp>
        <p:nvSpPr>
          <p:cNvPr id="42" name=""/>
          <p:cNvSpPr/>
          <p:nvPr/>
        </p:nvSpPr>
        <p:spPr>
          <a:xfrm>
            <a:off x="-59635" y="-59635"/>
            <a:ext cx="6155635" cy="6983896"/>
          </a:xfrm>
          <a:prstGeom prst="rect">
            <a:avLst/>
          </a:prstGeom>
          <a:solidFill>
            <a:srgbClr val="D3E8F9">
              <a:alpha val="100000"/>
            </a:srgbClr>
          </a:solidFill>
          <a:ln w="28575" cap="flat" cmpd="sng" algn="ctr">
            <a:solidFill>
              <a:srgbClr val="F8CC29">
                <a:alpha val="100000"/>
              </a:srgbClr>
            </a:solidFill>
            <a:prstDash val="solid"/>
            <a:round/>
          </a:ln>
        </p:spPr>
        <p:txBody>
          <a:bodyPr lIns="85725" rIns="85725" tIns="85725" bIns="85725" rtlCol="0">
            <a:normAutofit/>
          </a:bodyPr>
          <a:lstStyle>
            <a:lvl1pPr>
              <a:defRPr/>
            </a:lvl1pPr>
          </a:lstStyle>
          <a:p>
            <a:pPr marL="0" indent="0">
              <a:buNone/>
            </a:pPr>
            <a:r>
              <a:rPr lang="en-US" spc="0"/>
              <a:t/>
            </a:r>
            <a:endParaRPr/>
          </a:p>
        </p:txBody>
      </p:sp>
      <p:sp>
        <p:nvSpPr>
          <p:cNvPr id="43" name=""/>
          <p:cNvSpPr/>
          <p:nvPr/>
        </p:nvSpPr>
        <p:spPr>
          <a:xfrm>
            <a:off x="3214048" y="1992573"/>
            <a:ext cx="8550322" cy="3616657"/>
          </a:xfrm>
          <a:prstGeom prst="rect">
            <a:avLst/>
          </a:prstGeom>
          <a:solidFill>
            <a:srgbClr val="FFFF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pic>
        <p:nvPicPr>
          <p:cNvPr id="44" name=""/>
          <p:cNvPicPr>
            <a:picLocks noChangeAspect="1"/>
          </p:cNvPicPr>
          <p:nvPr/>
        </p:nvPicPr>
        <p:blipFill>
          <a:blip r:embed="rId2"/>
          <a:srcRect t="0" r="0" b="0" l="0"/>
          <a:stretch>
            <a:fillRect/>
          </a:stretch>
        </p:blipFill>
        <p:spPr>
          <a:xfrm>
            <a:off x="11127615" y="743802"/>
            <a:ext cx="544923" cy="544923"/>
          </a:xfrm>
          <a:prstGeom prst="rect">
            <a:avLst/>
          </a:prstGeom>
        </p:spPr>
      </p:pic>
      <p:sp>
        <p:nvSpPr>
          <p:cNvPr id="45" name="Placeholder for body"/>
          <p:cNvSpPr>
            <a:spLocks noGrp="1"/>
          </p:cNvSpPr>
          <p:nvPr>
            <p:ph type="body" idx="0"/>
          </p:nvPr>
        </p:nvSpPr>
        <p:spPr>
          <a:xfrm>
            <a:off x="3214048" y="1992572"/>
            <a:ext cx="8010798" cy="3616657"/>
          </a:xfrm>
          <a:prstGeom prst="rect">
            <a:avLst/>
          </a:prstGeom>
          <a:solidFill>
            <a:srgbClr val="FFFFFF">
              <a:alpha val="100000"/>
            </a:srgbClr>
          </a:solidFill>
        </p:spPr>
        <p:txBody>
          <a:bodyPr lIns="91440" rIns="91440" tIns="45720" bIns="45720" rtlCol="0" anchor="ctr">
            <a:normAutofit/>
          </a:bodyPr>
          <a:lstStyle>
            <a:lvl1pPr>
              <a:defRPr i="1">
                <a:solidFill>
                  <a:srgbClr val="034EA2">
                    <a:alpha val="100000"/>
                  </a:srgbClr>
                </a:solidFill>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46" name="Placeholder for body"/>
          <p:cNvSpPr>
            <a:spLocks noGrp="1"/>
          </p:cNvSpPr>
          <p:nvPr>
            <p:ph type="body" idx="0"/>
          </p:nvPr>
        </p:nvSpPr>
        <p:spPr>
          <a:xfrm>
            <a:off x="6662614" y="1825625"/>
            <a:ext cx="4583519" cy="4170363"/>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47" name="Placeholder for sldNum"/>
          <p:cNvSpPr>
            <a:spLocks noGrp="1"/>
          </p:cNvSpPr>
          <p:nvPr>
            <p:ph type="sldNum" idx="1"/>
          </p:nvPr>
        </p:nvSpPr>
        <p:spPr>
          <a:xfrm>
            <a:off x="838200" y="6131286"/>
            <a:ext cx="2743200" cy="365125"/>
          </a:xfrm>
          <a:prstGeom prst="rect">
            <a:avLst/>
          </a:prstGeom>
          <a:noFill/>
        </p:spPr>
        <p:txBody>
          <a:bodyPr lIns="91440" rIns="91440" tIns="45720" bIns="45720" rtlCol="0">
            <a:normAutofit/>
          </a:bodyPr>
          <a:lstStyle>
            <a:lvl1pPr>
              <a:buNone/>
              <a:defRPr/>
            </a:lvl1pPr>
          </a:lstStyle>
          <a:p>
            <a:fld id="{308484B3-5A62-2286-A5EB-6518F57016D3}" type="slidenum">
              <a:t>‹#›</a:t>
            </a:fld>
          </a:p>
        </p:txBody>
      </p:sp>
      <p:sp>
        <p:nvSpPr>
          <p:cNvPr id="48" name="Placeholder for title"/>
          <p:cNvSpPr>
            <a:spLocks noGrp="1"/>
          </p:cNvSpPr>
          <p:nvPr>
            <p:ph type="title" idx="2"/>
          </p:nvPr>
        </p:nvSpPr>
        <p:spPr>
          <a:xfrm>
            <a:off x="6662614" y="586765"/>
            <a:ext cx="4581771"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sp>
        <p:nvSpPr>
          <p:cNvPr id="49" name=""/>
          <p:cNvSpPr/>
          <p:nvPr/>
        </p:nvSpPr>
        <p:spPr>
          <a:xfrm>
            <a:off x="-46383" y="-46383"/>
            <a:ext cx="6142383" cy="6964017"/>
          </a:xfrm>
          <a:prstGeom prst="rect">
            <a:avLst/>
          </a:prstGeom>
          <a:solidFill>
            <a:srgbClr val="D3E8F9">
              <a:alpha val="100000"/>
            </a:srgbClr>
          </a:solidFill>
          <a:ln w="28575" cap="flat" cmpd="sng" algn="ctr">
            <a:solidFill>
              <a:srgbClr val="F8CC29">
                <a:alpha val="100000"/>
              </a:srgbClr>
            </a:solidFill>
            <a:prstDash val="solid"/>
            <a:round/>
          </a:ln>
        </p:spPr>
        <p:txBody>
          <a:bodyPr lIns="85725" rIns="85725" tIns="85725" bIns="85725" rtlCol="0">
            <a:normAutofit/>
          </a:bodyPr>
          <a:lstStyle>
            <a:lvl1pPr>
              <a:defRPr/>
            </a:lvl1pPr>
          </a:lstStyle>
          <a:p>
            <a:pPr marL="0" indent="0">
              <a:buNone/>
            </a:pPr>
            <a:r>
              <a:rPr lang="en-US" spc="0"/>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50" name=""/>
          <p:cNvSpPr/>
          <p:nvPr/>
        </p:nvSpPr>
        <p:spPr>
          <a:xfrm>
            <a:off x="-63280" y="-62165"/>
            <a:ext cx="12318560" cy="3468939"/>
          </a:xfrm>
          <a:prstGeom prst="rect">
            <a:avLst/>
          </a:prstGeom>
          <a:solidFill>
            <a:srgbClr val="D3E8F9">
              <a:alpha val="100000"/>
            </a:srgbClr>
          </a:solidFill>
          <a:ln w="28575" cap="flat" cmpd="sng" algn="ctr">
            <a:solidFill>
              <a:srgbClr val="F8CC29">
                <a:alpha val="100000"/>
              </a:srgbClr>
            </a:solidFill>
            <a:prstDash val="solid"/>
            <a:round/>
          </a:ln>
        </p:spPr>
        <p:txBody>
          <a:bodyPr lIns="85725" rIns="85725" tIns="85725" bIns="85725" rtlCol="0">
            <a:normAutofit/>
          </a:bodyPr>
          <a:lstStyle>
            <a:lvl1pPr>
              <a:defRPr/>
            </a:lvl1pPr>
          </a:lstStyle>
          <a:p>
            <a:pPr marL="0" indent="0">
              <a:buNone/>
            </a:pPr>
            <a:r>
              <a:rPr lang="en-US" spc="0"/>
              <a:t/>
            </a:r>
            <a:endParaRPr/>
          </a:p>
        </p:txBody>
      </p:sp>
      <p:sp>
        <p:nvSpPr>
          <p:cNvPr id="51" name="Placeholder for title"/>
          <p:cNvSpPr>
            <a:spLocks noGrp="1"/>
          </p:cNvSpPr>
          <p:nvPr>
            <p:ph type="title" idx="0"/>
          </p:nvPr>
        </p:nvSpPr>
        <p:spPr>
          <a:xfrm>
            <a:off x="957385" y="2818576"/>
            <a:ext cx="10287000" cy="628377"/>
          </a:xfrm>
          <a:prstGeom prst="rect">
            <a:avLst/>
          </a:prstGeom>
          <a:solidFill>
            <a:srgbClr val="FFFFFF">
              <a:alpha val="100000"/>
            </a:srgbClr>
          </a:solidFill>
        </p:spPr>
        <p:txBody>
          <a:bodyPr lIns="91440" rIns="91440" tIns="45720" bIns="45720" rtlCol="0">
            <a:normAutofit/>
          </a:bodyPr>
          <a:lstStyle>
            <a:lvl1pPr>
              <a:buNone/>
              <a:defRPr sz="3800"/>
            </a:lvl1pPr>
          </a:lstStyle>
          <a:p>
            <a:pPr/>
            <a:r>
              <a:t>Click to edit master title style</a:t>
            </a:r>
            <a:endParaRPr/>
          </a:p>
        </p:txBody>
      </p:sp>
      <p:sp>
        <p:nvSpPr>
          <p:cNvPr id="52" name="Placeholder for body"/>
          <p:cNvSpPr>
            <a:spLocks noGrp="1"/>
          </p:cNvSpPr>
          <p:nvPr>
            <p:ph type="body" idx="1"/>
          </p:nvPr>
        </p:nvSpPr>
        <p:spPr>
          <a:xfrm>
            <a:off x="957385" y="3630613"/>
            <a:ext cx="10287000" cy="2365375"/>
          </a:xfrm>
          <a:prstGeom prst="rect">
            <a:avLst/>
          </a:prstGeom>
          <a:noFill/>
        </p:spPr>
        <p:txBody>
          <a:bodyPr lIns="91440" rIns="91440" tIns="45720" bIns="45720" rtlCol="0">
            <a:normAutofit/>
          </a:bodyPr>
          <a:lstStyle>
            <a:lvl1pPr>
              <a:defRPr/>
            </a:lvl1pPr>
            <a:lvl1pPr>
              <a:defRPr/>
            </a:lvl1pPr>
            <a:lvl1pPr>
              <a:defRPr/>
            </a:lvl1pPr>
            <a:lvl1pPr>
              <a:defRPr/>
            </a:lvl1pPr>
            <a:lvl1pPr>
              <a:defRPr/>
            </a:lvl1pPr>
            <a:lvl6pPr>
              <a:defRPr/>
            </a:lvl6pPr>
            <a:lvl7pPr>
              <a:defRPr/>
            </a:lvl7pPr>
            <a:lvl8pPr>
              <a:defRPr/>
            </a:lvl8pPr>
            <a:lvl9pPr>
              <a:defRPr/>
            </a:lvl9pPr>
          </a:lstStyle>
          <a:p>
            <a:pPr/>
            <a:r>
              <a:t>First level</a:t>
            </a:r>
            <a:endParaRPr/>
          </a:p>
          <a:p>
            <a:pPr/>
            <a:r>
              <a:t>Second level</a:t>
            </a:r>
            <a:endParaRPr/>
          </a:p>
          <a:p>
            <a:pPr/>
            <a:r>
              <a:t>Third level</a:t>
            </a:r>
            <a:endParaRPr/>
          </a:p>
          <a:p>
            <a:pPr/>
            <a:r>
              <a:t>Fourth level</a:t>
            </a:r>
            <a:endParaRPr/>
          </a:p>
          <a:p>
            <a:pPr/>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sp>
        <p:nvSpPr>
          <p:cNvPr id="53" name=""/>
          <p:cNvSpPr/>
          <p:nvPr/>
        </p:nvSpPr>
        <p:spPr>
          <a:xfrm>
            <a:off x="840157" y="2284667"/>
            <a:ext cx="3347997" cy="2090737"/>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54" name=""/>
          <p:cNvSpPr/>
          <p:nvPr/>
        </p:nvSpPr>
        <p:spPr>
          <a:xfrm>
            <a:off x="7940525" y="2284668"/>
            <a:ext cx="3419998" cy="2090737"/>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55" name=""/>
          <p:cNvSpPr/>
          <p:nvPr/>
        </p:nvSpPr>
        <p:spPr>
          <a:xfrm>
            <a:off x="4390340" y="2284667"/>
            <a:ext cx="3347998" cy="2090737"/>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56" name="Placeholder for body"/>
          <p:cNvSpPr>
            <a:spLocks noGrp="1"/>
          </p:cNvSpPr>
          <p:nvPr>
            <p:ph type="body" idx="0"/>
          </p:nvPr>
        </p:nvSpPr>
        <p:spPr>
          <a:xfrm>
            <a:off x="1179376" y="4038684"/>
            <a:ext cx="2669558" cy="1524235"/>
          </a:xfrm>
          <a:prstGeom prst="rect">
            <a:avLst/>
          </a:prstGeom>
          <a:solidFill>
            <a:srgbClr val="FFFFFF">
              <a:alpha val="100000"/>
            </a:srgbClr>
          </a:solidFill>
        </p:spPr>
        <p:txBody>
          <a:bodyPr lIns="91440" rIns="91440" tIns="45720" bIns="45720" rtlCol="0">
            <a:normAutofit/>
          </a:bodyPr>
          <a:lstStyle>
            <a:lvl1pPr algn="ct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57" name="Placeholder for body"/>
          <p:cNvSpPr>
            <a:spLocks noGrp="1"/>
          </p:cNvSpPr>
          <p:nvPr>
            <p:ph type="body" idx="1"/>
          </p:nvPr>
        </p:nvSpPr>
        <p:spPr>
          <a:xfrm>
            <a:off x="4729560" y="4041944"/>
            <a:ext cx="2669558" cy="1524235"/>
          </a:xfrm>
          <a:prstGeom prst="rect">
            <a:avLst/>
          </a:prstGeom>
          <a:solidFill>
            <a:srgbClr val="FFFFFF">
              <a:alpha val="100000"/>
            </a:srgbClr>
          </a:solidFill>
        </p:spPr>
        <p:txBody>
          <a:bodyPr lIns="91440" rIns="91440" tIns="45720" bIns="45720" rtlCol="0">
            <a:normAutofit/>
          </a:bodyPr>
          <a:lstStyle>
            <a:lvl1pPr algn="ct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58" name="Placeholder for body"/>
          <p:cNvSpPr>
            <a:spLocks noGrp="1"/>
          </p:cNvSpPr>
          <p:nvPr>
            <p:ph type="body" idx="2"/>
          </p:nvPr>
        </p:nvSpPr>
        <p:spPr>
          <a:xfrm>
            <a:off x="8315745" y="4037437"/>
            <a:ext cx="2669558" cy="1524235"/>
          </a:xfrm>
          <a:prstGeom prst="rect">
            <a:avLst/>
          </a:prstGeom>
          <a:solidFill>
            <a:srgbClr val="FFFFFF">
              <a:alpha val="100000"/>
            </a:srgbClr>
          </a:solidFill>
        </p:spPr>
        <p:txBody>
          <a:bodyPr lIns="91440" rIns="91440" tIns="45720" bIns="45720" rtlCol="0">
            <a:normAutofit/>
          </a:bodyPr>
          <a:lstStyle>
            <a:lvl1pPr algn="ct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59" name="Placeholder for title"/>
          <p:cNvSpPr>
            <a:spLocks noGrp="1"/>
          </p:cNvSpPr>
          <p:nvPr>
            <p:ph type="title" idx="3"/>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cxnSp>
        <p:nvCxnSpPr>
          <p:cNvPr id="60"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4">
    <p:spTree>
      <p:nvGrpSpPr>
        <p:cNvPr id="1" name=""/>
        <p:cNvGrpSpPr/>
        <p:nvPr/>
      </p:nvGrpSpPr>
      <p:grpSpPr>
        <a:xfrm>
          <a:off x="0" y="0"/>
          <a:ext cx="0" cy="0"/>
          <a:chOff x="0" y="0"/>
          <a:chExt cx="0" cy="0"/>
        </a:xfrm>
      </p:grpSpPr>
      <p:sp>
        <p:nvSpPr>
          <p:cNvPr id="61" name=""/>
          <p:cNvSpPr/>
          <p:nvPr/>
        </p:nvSpPr>
        <p:spPr>
          <a:xfrm>
            <a:off x="3489177" y="2159957"/>
            <a:ext cx="2518900" cy="1728000"/>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62" name=""/>
          <p:cNvSpPr/>
          <p:nvPr/>
        </p:nvSpPr>
        <p:spPr>
          <a:xfrm>
            <a:off x="3489175" y="4076343"/>
            <a:ext cx="2520000" cy="1728000"/>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63" name=""/>
          <p:cNvSpPr/>
          <p:nvPr/>
        </p:nvSpPr>
        <p:spPr>
          <a:xfrm>
            <a:off x="6197546" y="2159956"/>
            <a:ext cx="2520000" cy="1728000"/>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64" name="Placeholder for body"/>
          <p:cNvSpPr>
            <a:spLocks noGrp="1"/>
          </p:cNvSpPr>
          <p:nvPr>
            <p:ph type="body" idx="0"/>
          </p:nvPr>
        </p:nvSpPr>
        <p:spPr>
          <a:xfrm>
            <a:off x="8887605" y="4076342"/>
            <a:ext cx="2483779" cy="1728000"/>
          </a:xfrm>
          <a:prstGeom prst="rect">
            <a:avLst/>
          </a:prstGeom>
          <a:noFill/>
        </p:spPr>
        <p:txBody>
          <a:bodyPr lIns="91440" rIns="91440" tIns="45720" bIns="45720" rtlCol="0">
            <a:normAutofit/>
          </a:bodyPr>
          <a:lstStyle>
            <a:lvl1pP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65" name="Placeholder for body"/>
          <p:cNvSpPr>
            <a:spLocks noGrp="1"/>
          </p:cNvSpPr>
          <p:nvPr>
            <p:ph type="body" idx="1"/>
          </p:nvPr>
        </p:nvSpPr>
        <p:spPr>
          <a:xfrm>
            <a:off x="957385" y="2159957"/>
            <a:ext cx="2334846" cy="1728000"/>
          </a:xfrm>
          <a:prstGeom prst="rect">
            <a:avLst/>
          </a:prstGeom>
          <a:noFill/>
        </p:spPr>
        <p:txBody>
          <a:bodyPr lIns="91440" rIns="91440" tIns="45720" bIns="45720" rtlCol="0">
            <a:normAutofit/>
          </a:bodyPr>
          <a:lstStyle>
            <a:lvl1pPr algn="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66" name=""/>
          <p:cNvSpPr/>
          <p:nvPr/>
        </p:nvSpPr>
        <p:spPr>
          <a:xfrm>
            <a:off x="6197548" y="4076342"/>
            <a:ext cx="2520000" cy="1728000"/>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67" name="Placeholder for body"/>
          <p:cNvSpPr>
            <a:spLocks noGrp="1"/>
          </p:cNvSpPr>
          <p:nvPr>
            <p:ph type="body" idx="2"/>
          </p:nvPr>
        </p:nvSpPr>
        <p:spPr>
          <a:xfrm>
            <a:off x="957385" y="4076343"/>
            <a:ext cx="2334846" cy="1728000"/>
          </a:xfrm>
          <a:prstGeom prst="rect">
            <a:avLst/>
          </a:prstGeom>
          <a:noFill/>
        </p:spPr>
        <p:txBody>
          <a:bodyPr lIns="91440" rIns="91440" tIns="45720" bIns="45720" rtlCol="0">
            <a:normAutofit/>
          </a:bodyPr>
          <a:lstStyle>
            <a:lvl1pPr algn="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68" name="Placeholder for body"/>
          <p:cNvSpPr>
            <a:spLocks noGrp="1"/>
          </p:cNvSpPr>
          <p:nvPr>
            <p:ph type="body" idx="3"/>
          </p:nvPr>
        </p:nvSpPr>
        <p:spPr>
          <a:xfrm>
            <a:off x="8919308" y="2159956"/>
            <a:ext cx="2452077" cy="1728000"/>
          </a:xfrm>
          <a:prstGeom prst="rect">
            <a:avLst/>
          </a:prstGeom>
          <a:noFill/>
        </p:spPr>
        <p:txBody>
          <a:bodyPr lIns="91440" rIns="91440" tIns="45720" bIns="45720" rtlCol="0">
            <a:normAutofit/>
          </a:bodyPr>
          <a:lstStyle>
            <a:lvl1pP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69" name="Placeholder for title"/>
          <p:cNvSpPr>
            <a:spLocks noGrp="1"/>
          </p:cNvSpPr>
          <p:nvPr>
            <p:ph type="title" idx="4"/>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cxnSp>
        <p:nvCxnSpPr>
          <p:cNvPr id="70"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5">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
    <p:spTree>
      <p:nvGrpSpPr>
        <p:cNvPr id="1" name=""/>
        <p:cNvGrpSpPr/>
        <p:nvPr/>
      </p:nvGrpSpPr>
      <p:grpSpPr>
        <a:xfrm>
          <a:off x="0" y="0"/>
          <a:ext cx="0" cy="0"/>
          <a:chOff x="0" y="0"/>
          <a:chExt cx="0" cy="0"/>
        </a:xfrm>
      </p:grpSpPr>
      <p:sp>
        <p:nvSpPr>
          <p:cNvPr id="71" name=""/>
          <p:cNvSpPr/>
          <p:nvPr/>
        </p:nvSpPr>
        <p:spPr>
          <a:xfrm>
            <a:off x="0" y="1"/>
            <a:ext cx="12192000" cy="3430587"/>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72" name="Placeholder for title"/>
          <p:cNvSpPr>
            <a:spLocks noGrp="1"/>
          </p:cNvSpPr>
          <p:nvPr>
            <p:ph type="title" idx="0"/>
          </p:nvPr>
        </p:nvSpPr>
        <p:spPr>
          <a:xfrm>
            <a:off x="1077013" y="1122363"/>
            <a:ext cx="10020968" cy="1240348"/>
          </a:xfrm>
          <a:prstGeom prst="rect">
            <a:avLst/>
          </a:prstGeom>
          <a:noFill/>
        </p:spPr>
        <p:txBody>
          <a:bodyPr lIns="91440" rIns="91440" tIns="45720" bIns="45720" rtlCol="0" anchor="b">
            <a:normAutofit/>
          </a:bodyPr>
          <a:lstStyle>
            <a:lvl1pPr>
              <a:buNone/>
              <a:defRPr sz="6000">
                <a:solidFill>
                  <a:srgbClr val="F8CC29">
                    <a:alpha val="100000"/>
                  </a:srgbClr>
                </a:solidFill>
              </a:defRPr>
            </a:lvl1pPr>
          </a:lstStyle>
          <a:p>
            <a:pPr/>
            <a:r>
              <a:t>Click to edit master title style</a:t>
            </a:r>
            <a:endParaRPr/>
          </a:p>
        </p:txBody>
      </p:sp>
      <p:cxnSp>
        <p:nvCxnSpPr>
          <p:cNvPr id="73" name=""/>
          <p:cNvCxnSpPr/>
          <p:nvPr/>
        </p:nvCxnSpPr>
        <p:spPr>
          <a:xfrm>
            <a:off x="838200" y="0"/>
            <a:ext cx="9525" cy="2362711"/>
          </a:xfrm>
          <a:prstGeom prst="line">
            <a:avLst/>
          </a:prstGeom>
          <a:ln w="28575" cap="flat" cmpd="sng" algn="ctr">
            <a:solidFill>
              <a:srgbClr val="F8CC29">
                <a:alpha val="100000"/>
              </a:srgbClr>
            </a:solidFill>
            <a:prstDash val="solid"/>
            <a:round/>
          </a:ln>
        </p:spPr>
      </p:cxnSp>
      <p:sp>
        <p:nvSpPr>
          <p:cNvPr id="74" name="Placeholder for subTitle"/>
          <p:cNvSpPr>
            <a:spLocks noGrp="1"/>
          </p:cNvSpPr>
          <p:nvPr>
            <p:ph type="subTitle" idx="1"/>
          </p:nvPr>
        </p:nvSpPr>
        <p:spPr>
          <a:xfrm>
            <a:off x="1084385" y="3855676"/>
            <a:ext cx="10003692" cy="1925295"/>
          </a:xfrm>
          <a:prstGeom prst="rect">
            <a:avLst/>
          </a:prstGeom>
          <a:noFill/>
        </p:spPr>
        <p:txBody>
          <a:bodyPr lIns="91440" rIns="91440" tIns="45720" bIns="45720" rtlCol="0">
            <a:normAutofit/>
          </a:bodyPr>
          <a:lstStyle>
            <a:lvl1pPr>
              <a:buNone/>
              <a:defRPr sz="1400">
                <a:solidFill>
                  <a:srgbClr val="7F7F7F">
                    <a:alpha val="100000"/>
                  </a:srgbClr>
                </a:solidFill>
              </a:defRPr>
            </a:lvl1pPr>
          </a:lstStyle>
          <a:p>
            <a:pPr/>
            <a:r>
              <a:t>Click to edit master subtitle style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
    <p:spTree>
      <p:nvGrpSpPr>
        <p:cNvPr id="1" name=""/>
        <p:cNvGrpSpPr/>
        <p:nvPr/>
      </p:nvGrpSpPr>
      <p:grpSpPr>
        <a:xfrm>
          <a:off x="0" y="0"/>
          <a:ext cx="0" cy="0"/>
          <a:chOff x="0" y="0"/>
          <a:chExt cx="0" cy="0"/>
        </a:xfrm>
      </p:grpSpPr>
      <p:sp>
        <p:nvSpPr>
          <p:cNvPr id="75" name=""/>
          <p:cNvSpPr/>
          <p:nvPr/>
        </p:nvSpPr>
        <p:spPr>
          <a:xfrm>
            <a:off x="0" y="0"/>
            <a:ext cx="12192000" cy="3432175"/>
          </a:xfrm>
          <a:prstGeom prst="rect">
            <a:avLst/>
          </a:prstGeom>
          <a:solidFill>
            <a:srgbClr val="FFC000">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cxnSp>
        <p:nvCxnSpPr>
          <p:cNvPr id="76" name=""/>
          <p:cNvCxnSpPr/>
          <p:nvPr/>
        </p:nvCxnSpPr>
        <p:spPr>
          <a:xfrm>
            <a:off x="838200" y="0"/>
            <a:ext cx="9525" cy="2362711"/>
          </a:xfrm>
          <a:prstGeom prst="line">
            <a:avLst/>
          </a:prstGeom>
          <a:ln w="28575" cap="flat" cmpd="sng" algn="ctr">
            <a:solidFill>
              <a:srgbClr val="2175B0">
                <a:alpha val="100000"/>
              </a:srgbClr>
            </a:solidFill>
            <a:prstDash val="solid"/>
            <a:round/>
          </a:ln>
        </p:spPr>
      </p:cxnSp>
      <p:sp>
        <p:nvSpPr>
          <p:cNvPr id="77" name="Placeholder for title"/>
          <p:cNvSpPr>
            <a:spLocks noGrp="1"/>
          </p:cNvSpPr>
          <p:nvPr>
            <p:ph type="title" idx="0"/>
          </p:nvPr>
        </p:nvSpPr>
        <p:spPr>
          <a:xfrm>
            <a:off x="1077013" y="1122363"/>
            <a:ext cx="10020968" cy="1240348"/>
          </a:xfrm>
          <a:prstGeom prst="rect">
            <a:avLst/>
          </a:prstGeom>
          <a:noFill/>
        </p:spPr>
        <p:txBody>
          <a:bodyPr lIns="91440" rIns="91440" tIns="45720" bIns="45720" rtlCol="0" anchor="b">
            <a:normAutofit/>
          </a:bodyPr>
          <a:lstStyle>
            <a:lvl1pPr>
              <a:buNone/>
              <a:defRPr sz="6000">
                <a:solidFill>
                  <a:srgbClr val="2175B0">
                    <a:alpha val="100000"/>
                  </a:srgbClr>
                </a:solidFill>
              </a:defRPr>
            </a:lvl1pPr>
          </a:lstStyle>
          <a:p>
            <a:pPr/>
            <a:r>
              <a:t>Click to edit master title style</a:t>
            </a:r>
            <a:endParaRPr/>
          </a:p>
        </p:txBody>
      </p:sp>
      <p:sp>
        <p:nvSpPr>
          <p:cNvPr id="78" name="Placeholder for subTitle"/>
          <p:cNvSpPr>
            <a:spLocks noGrp="1"/>
          </p:cNvSpPr>
          <p:nvPr>
            <p:ph type="subTitle" idx="1"/>
          </p:nvPr>
        </p:nvSpPr>
        <p:spPr>
          <a:xfrm>
            <a:off x="1084385" y="3855676"/>
            <a:ext cx="10003692" cy="1925295"/>
          </a:xfrm>
          <a:prstGeom prst="rect">
            <a:avLst/>
          </a:prstGeom>
          <a:noFill/>
        </p:spPr>
        <p:txBody>
          <a:bodyPr lIns="91440" rIns="91440" tIns="45720" bIns="45720" rtlCol="0">
            <a:normAutofit/>
          </a:bodyPr>
          <a:lstStyle>
            <a:lvl1pPr>
              <a:buNone/>
              <a:defRPr sz="1400">
                <a:solidFill>
                  <a:srgbClr val="7F7F7F">
                    <a:alpha val="100000"/>
                  </a:srgbClr>
                </a:solidFill>
              </a:defRPr>
            </a:lvl1pPr>
          </a:lstStyle>
          <a:p>
            <a:pPr/>
            <a:r>
              <a:t>Click to edit master subtitle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9" name="Placeholder for sldNum"/>
          <p:cNvSpPr>
            <a:spLocks noGrp="1"/>
          </p:cNvSpPr>
          <p:nvPr>
            <p:ph type="sldNum" idx="0"/>
          </p:nvPr>
        </p:nvSpPr>
        <p:spPr>
          <a:xfrm>
            <a:off x="838200" y="6131286"/>
            <a:ext cx="2743200" cy="365125"/>
          </a:xfrm>
          <a:prstGeom prst="rect">
            <a:avLst/>
          </a:prstGeom>
          <a:noFill/>
        </p:spPr>
        <p:txBody>
          <a:bodyPr lIns="91440" rIns="91440" tIns="45720" bIns="45720" rtlCol="0">
            <a:normAutofit/>
          </a:bodyPr>
          <a:lstStyle>
            <a:lvl1pPr>
              <a:buNone/>
              <a:defRPr/>
            </a:lvl1pPr>
          </a:lstStyle>
          <a:p>
            <a:fld id="{DA082935-6427-3C5C-E6C9-5976AFAAA4CE}" type="slidenum">
              <a:t>‹#›</a:t>
            </a:fld>
          </a:p>
        </p:txBody>
      </p:sp>
      <p:sp>
        <p:nvSpPr>
          <p:cNvPr id="80" name=""/>
          <p:cNvSpPr/>
          <p:nvPr/>
        </p:nvSpPr>
        <p:spPr>
          <a:xfrm>
            <a:off x="151027" y="906162"/>
            <a:ext cx="12192000" cy="1078173"/>
          </a:xfrm>
          <a:prstGeom prst="rect">
            <a:avLst/>
          </a:prstGeom>
          <a:solidFill>
            <a:srgbClr val="FFFF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81" name=""/>
          <p:cNvSpPr/>
          <p:nvPr/>
        </p:nvSpPr>
        <p:spPr>
          <a:xfrm>
            <a:off x="0" y="1078173"/>
            <a:ext cx="12192000" cy="5779827"/>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82" name="Placeholder for title"/>
          <p:cNvSpPr>
            <a:spLocks noGrp="1"/>
          </p:cNvSpPr>
          <p:nvPr>
            <p:ph type="title" idx="1"/>
          </p:nvPr>
        </p:nvSpPr>
        <p:spPr>
          <a:xfrm>
            <a:off x="1071350" y="1992572"/>
            <a:ext cx="10065224" cy="2149523"/>
          </a:xfrm>
          <a:prstGeom prst="rect">
            <a:avLst/>
          </a:prstGeom>
          <a:noFill/>
        </p:spPr>
        <p:txBody>
          <a:bodyPr lIns="91440" rIns="91440" tIns="45720" bIns="45720" rtlCol="0" anchor="t">
            <a:normAutofit/>
          </a:bodyPr>
          <a:lstStyle>
            <a:lvl1pPr>
              <a:buNone/>
              <a:defRPr sz="6000">
                <a:solidFill>
                  <a:srgbClr val="FFFFFF">
                    <a:alpha val="100000"/>
                  </a:srgbClr>
                </a:solidFill>
              </a:defRPr>
            </a:lvl1pPr>
          </a:lstStyle>
          <a:p>
            <a:pPr/>
            <a:r>
              <a:t>Click to edit master title style</a:t>
            </a:r>
            <a:endParaRPr/>
          </a:p>
        </p:txBody>
      </p:sp>
      <p:cxnSp>
        <p:nvCxnSpPr>
          <p:cNvPr id="83" name=""/>
          <p:cNvCxnSpPr/>
          <p:nvPr/>
        </p:nvCxnSpPr>
        <p:spPr>
          <a:xfrm>
            <a:off x="838200" y="1978925"/>
            <a:ext cx="9525" cy="4879075"/>
          </a:xfrm>
          <a:prstGeom prst="line">
            <a:avLst/>
          </a:prstGeom>
          <a:ln w="28575" cap="flat" cmpd="sng" algn="ctr">
            <a:solidFill>
              <a:srgbClr val="F8CC29">
                <a:alpha val="100000"/>
              </a:srgbClr>
            </a:solidFill>
            <a:prstDash val="solid"/>
            <a:round/>
          </a:ln>
        </p:spPr>
      </p:cxnSp>
      <p:sp>
        <p:nvSpPr>
          <p:cNvPr id="84" name="Placeholder for subTitle"/>
          <p:cNvSpPr>
            <a:spLocks noGrp="1"/>
          </p:cNvSpPr>
          <p:nvPr>
            <p:ph type="subTitle" idx="2"/>
          </p:nvPr>
        </p:nvSpPr>
        <p:spPr>
          <a:xfrm>
            <a:off x="1071351" y="4418049"/>
            <a:ext cx="10065224" cy="897754"/>
          </a:xfrm>
          <a:prstGeom prst="rect">
            <a:avLst/>
          </a:prstGeom>
          <a:noFill/>
        </p:spPr>
        <p:txBody>
          <a:bodyPr lIns="91440" rIns="91440" tIns="45720" bIns="45720" rtlCol="0">
            <a:normAutofit/>
          </a:bodyPr>
          <a:lstStyle>
            <a:lvl1pPr>
              <a:buNone/>
              <a:defRPr sz="2800">
                <a:solidFill>
                  <a:srgbClr val="F8CC29">
                    <a:alpha val="100000"/>
                  </a:srgbClr>
                </a:solidFill>
              </a:defRPr>
            </a:lvl1pPr>
          </a:lstStyle>
          <a:p>
            <a:pPr/>
            <a:r>
              <a:t>Click to edit master subtitle style</a:t>
            </a:r>
            <a:endParaRPr/>
          </a:p>
        </p:txBody>
      </p:sp>
      <p:sp>
        <p:nvSpPr>
          <p:cNvPr id="85" name="Placeholder for body"/>
          <p:cNvSpPr>
            <a:spLocks noGrp="1"/>
          </p:cNvSpPr>
          <p:nvPr>
            <p:ph type="body" idx="3"/>
          </p:nvPr>
        </p:nvSpPr>
        <p:spPr>
          <a:xfrm>
            <a:off x="6096000" y="5391726"/>
            <a:ext cx="5040313" cy="877455"/>
          </a:xfrm>
          <a:prstGeom prst="rect">
            <a:avLst/>
          </a:prstGeom>
          <a:noFill/>
        </p:spPr>
        <p:txBody>
          <a:bodyPr lIns="91440" rIns="91440" tIns="45720" bIns="45720" rtlCol="0">
            <a:normAutofit/>
          </a:bodyPr>
          <a:lstStyle>
            <a:lvl1pPr algn="r">
              <a:spcAft>
                <a:spcPts val="800"/>
              </a:spcAft>
              <a:defRPr sz="2200" i="1">
                <a:solidFill>
                  <a:srgbClr val="FFFFFF">
                    <a:alpha val="100000"/>
                  </a:srgbClr>
                </a:solidFill>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pic>
        <p:nvPicPr>
          <p:cNvPr id="86" name=""/>
          <p:cNvPicPr>
            <a:picLocks noChangeAspect="1"/>
          </p:cNvPicPr>
          <p:nvPr/>
        </p:nvPicPr>
        <p:blipFill>
          <a:blip r:embed="rId2"/>
          <a:srcRect t="0" r="0" b="0" l="0"/>
          <a:stretch>
            <a:fillRect/>
          </a:stretch>
        </p:blipFill>
        <p:spPr>
          <a:xfrm>
            <a:off x="5747221" y="6390001"/>
            <a:ext cx="697559" cy="467999"/>
          </a:xfrm>
          <a:prstGeom prst="rect">
            <a:avLst/>
          </a:prstGeom>
        </p:spPr>
      </p:pic>
      <p:pic>
        <p:nvPicPr>
          <p:cNvPr id="87" name=""/>
          <p:cNvPicPr>
            <a:picLocks noChangeAspect="1"/>
          </p:cNvPicPr>
          <p:nvPr/>
        </p:nvPicPr>
        <p:blipFill>
          <a:blip r:embed="rId3"/>
          <a:srcRect t="0" r="0" b="0" l="0"/>
          <a:stretch>
            <a:fillRect/>
          </a:stretch>
        </p:blipFill>
        <p:spPr>
          <a:xfrm>
            <a:off x="5373779" y="264907"/>
            <a:ext cx="1674947" cy="1152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88" name=""/>
          <p:cNvSpPr/>
          <p:nvPr/>
        </p:nvSpPr>
        <p:spPr>
          <a:xfrm>
            <a:off x="0" y="1"/>
            <a:ext cx="12192000" cy="6858000"/>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89" name="Placeholder for title"/>
          <p:cNvSpPr>
            <a:spLocks noGrp="1"/>
          </p:cNvSpPr>
          <p:nvPr>
            <p:ph type="title" idx="0"/>
          </p:nvPr>
        </p:nvSpPr>
        <p:spPr>
          <a:xfrm>
            <a:off x="1070189" y="1122363"/>
            <a:ext cx="10676038" cy="2387600"/>
          </a:xfrm>
          <a:prstGeom prst="rect">
            <a:avLst/>
          </a:prstGeom>
          <a:noFill/>
        </p:spPr>
        <p:txBody>
          <a:bodyPr lIns="91440" rIns="91440" tIns="45720" bIns="45720" rtlCol="0" anchor="b">
            <a:normAutofit/>
          </a:bodyPr>
          <a:lstStyle>
            <a:lvl1pPr>
              <a:buNone/>
              <a:defRPr sz="6000">
                <a:solidFill>
                  <a:srgbClr val="FFD129">
                    <a:alpha val="100000"/>
                  </a:srgbClr>
                </a:solidFill>
              </a:defRPr>
            </a:lvl1pPr>
          </a:lstStyle>
          <a:p>
            <a:pPr/>
            <a:r>
              <a:t>Click to edit master title style</a:t>
            </a:r>
            <a:endParaRPr/>
          </a:p>
        </p:txBody>
      </p:sp>
      <p:sp>
        <p:nvSpPr>
          <p:cNvPr id="90" name="Placeholder for subTitle"/>
          <p:cNvSpPr>
            <a:spLocks noGrp="1"/>
          </p:cNvSpPr>
          <p:nvPr>
            <p:ph type="subTitle" idx="1"/>
          </p:nvPr>
        </p:nvSpPr>
        <p:spPr>
          <a:xfrm>
            <a:off x="1070189" y="3602038"/>
            <a:ext cx="10676038" cy="1655762"/>
          </a:xfrm>
          <a:prstGeom prst="rect">
            <a:avLst/>
          </a:prstGeom>
          <a:noFill/>
        </p:spPr>
        <p:txBody>
          <a:bodyPr lIns="91440" rIns="91440" tIns="45720" bIns="45720" rtlCol="0">
            <a:normAutofit/>
          </a:bodyPr>
          <a:lstStyle>
            <a:lvl1pPr>
              <a:buNone/>
              <a:defRPr>
                <a:solidFill>
                  <a:srgbClr val="FFFFFF">
                    <a:alpha val="100000"/>
                  </a:srgbClr>
                </a:solidFill>
              </a:defRPr>
            </a:lvl1pPr>
          </a:lstStyle>
          <a:p>
            <a:pPr/>
            <a:r>
              <a:t>Click to edit master subtitle style</a:t>
            </a:r>
            <a:endParaRPr/>
          </a:p>
        </p:txBody>
      </p:sp>
      <p:sp>
        <p:nvSpPr>
          <p:cNvPr id="91" name="Placeholder for sldNum"/>
          <p:cNvSpPr>
            <a:spLocks noGrp="1"/>
          </p:cNvSpPr>
          <p:nvPr>
            <p:ph type="sldNum" idx="2"/>
          </p:nvPr>
        </p:nvSpPr>
        <p:spPr>
          <a:xfrm>
            <a:off x="838200" y="6131286"/>
            <a:ext cx="2743200" cy="365125"/>
          </a:xfrm>
          <a:prstGeom prst="rect">
            <a:avLst/>
          </a:prstGeom>
          <a:noFill/>
        </p:spPr>
        <p:txBody>
          <a:bodyPr lIns="91440" rIns="91440" tIns="45720" bIns="45720" rtlCol="0">
            <a:normAutofit/>
          </a:bodyPr>
          <a:lstStyle>
            <a:lvl1pPr>
              <a:buNone/>
              <a:defRPr>
                <a:solidFill>
                  <a:srgbClr val="FFFFFF">
                    <a:alpha val="100000"/>
                  </a:srgbClr>
                </a:solidFill>
              </a:defRPr>
            </a:lvl1pPr>
          </a:lstStyle>
          <a:p>
            <a:fld id="{5A5AC3D2-567C-5733-7B85-37D35B7C1A91}" type="slidenum">
              <a:t>‹#›</a:t>
            </a:fld>
          </a:p>
        </p:txBody>
      </p:sp>
      <p:cxnSp>
        <p:nvCxnSpPr>
          <p:cNvPr id="92" name=""/>
          <p:cNvCxnSpPr/>
          <p:nvPr/>
        </p:nvCxnSpPr>
        <p:spPr>
          <a:xfrm>
            <a:off x="838200" y="0"/>
            <a:ext cx="9525" cy="3409950"/>
          </a:xfrm>
          <a:prstGeom prst="line">
            <a:avLst/>
          </a:prstGeom>
          <a:ln w="28575" cap="flat" cmpd="sng" algn="ctr">
            <a:solidFill>
              <a:srgbClr val="FFD129">
                <a:alpha val="100000"/>
              </a:srgbClr>
            </a:solidFill>
            <a:prstDash val="solid"/>
            <a:round/>
          </a:ln>
        </p:spPr>
      </p:cxnSp>
      <p:pic>
        <p:nvPicPr>
          <p:cNvPr id="93" name=""/>
          <p:cNvPicPr>
            <a:picLocks noChangeAspect="1"/>
          </p:cNvPicPr>
          <p:nvPr/>
        </p:nvPicPr>
        <p:blipFill>
          <a:blip r:embed="rId2"/>
          <a:srcRect t="0" r="0" b="0" l="0"/>
          <a:stretch>
            <a:fillRect/>
          </a:stretch>
        </p:blipFill>
        <p:spPr>
          <a:xfrm>
            <a:off x="10027715" y="6045257"/>
            <a:ext cx="1718512" cy="4511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
          <p:cNvSpPr/>
          <p:nvPr/>
        </p:nvSpPr>
        <p:spPr>
          <a:xfrm>
            <a:off x="0" y="1"/>
            <a:ext cx="12192000" cy="6858000"/>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8" name="Placeholder for title"/>
          <p:cNvSpPr>
            <a:spLocks noGrp="1"/>
          </p:cNvSpPr>
          <p:nvPr>
            <p:ph type="title" idx="0"/>
          </p:nvPr>
        </p:nvSpPr>
        <p:spPr>
          <a:xfrm>
            <a:off x="1070189" y="1122363"/>
            <a:ext cx="10281657" cy="2387600"/>
          </a:xfrm>
          <a:prstGeom prst="rect">
            <a:avLst/>
          </a:prstGeom>
          <a:noFill/>
        </p:spPr>
        <p:txBody>
          <a:bodyPr lIns="91440" rIns="91440" tIns="45720" bIns="45720" rtlCol="0" anchor="b">
            <a:normAutofit/>
          </a:bodyPr>
          <a:lstStyle>
            <a:lvl1pPr>
              <a:buNone/>
              <a:defRPr sz="6000">
                <a:solidFill>
                  <a:srgbClr val="FFD129">
                    <a:alpha val="100000"/>
                  </a:srgbClr>
                </a:solidFill>
              </a:defRPr>
            </a:lvl1pPr>
          </a:lstStyle>
          <a:p>
            <a:pPr/>
            <a:r>
              <a:t>Click to edit master title style</a:t>
            </a:r>
            <a:endParaRPr/>
          </a:p>
        </p:txBody>
      </p:sp>
      <p:sp>
        <p:nvSpPr>
          <p:cNvPr id="9" name="Placeholder for subTitle"/>
          <p:cNvSpPr>
            <a:spLocks noGrp="1"/>
          </p:cNvSpPr>
          <p:nvPr>
            <p:ph type="subTitle" idx="1"/>
          </p:nvPr>
        </p:nvSpPr>
        <p:spPr>
          <a:xfrm>
            <a:off x="1070189" y="3602038"/>
            <a:ext cx="10281657" cy="1655762"/>
          </a:xfrm>
          <a:prstGeom prst="rect">
            <a:avLst/>
          </a:prstGeom>
          <a:noFill/>
        </p:spPr>
        <p:txBody>
          <a:bodyPr lIns="91440" rIns="91440" tIns="45720" bIns="45720" rtlCol="0">
            <a:normAutofit/>
          </a:bodyPr>
          <a:lstStyle>
            <a:lvl1pPr>
              <a:buNone/>
              <a:defRPr sz="2400">
                <a:solidFill>
                  <a:srgbClr val="FFFFFF">
                    <a:alpha val="100000"/>
                  </a:srgbClr>
                </a:solidFill>
              </a:defRPr>
            </a:lvl1pPr>
          </a:lstStyle>
          <a:p>
            <a:pPr/>
            <a:r>
              <a:t>Click to edit master subtitle style</a:t>
            </a:r>
            <a:endParaRPr/>
          </a:p>
        </p:txBody>
      </p:sp>
      <p:cxnSp>
        <p:nvCxnSpPr>
          <p:cNvPr id="10" name=""/>
          <p:cNvCxnSpPr/>
          <p:nvPr/>
        </p:nvCxnSpPr>
        <p:spPr>
          <a:xfrm>
            <a:off x="838200" y="0"/>
            <a:ext cx="9525" cy="3478213"/>
          </a:xfrm>
          <a:prstGeom prst="line">
            <a:avLst/>
          </a:prstGeom>
          <a:ln w="28575" cap="flat" cmpd="sng" algn="ctr">
            <a:solidFill>
              <a:srgbClr val="FFD129">
                <a:alpha val="100000"/>
              </a:srgbClr>
            </a:solidFill>
            <a:prstDash val="solid"/>
            <a:round/>
          </a:ln>
        </p:spPr>
      </p:cxnSp>
      <p:pic>
        <p:nvPicPr>
          <p:cNvPr id="11" name=""/>
          <p:cNvPicPr>
            <a:picLocks noChangeAspect="1"/>
          </p:cNvPicPr>
          <p:nvPr/>
        </p:nvPicPr>
        <p:blipFill>
          <a:blip r:embed="rId2"/>
          <a:srcRect t="0" r="0" b="0" l="0"/>
          <a:stretch>
            <a:fillRect/>
          </a:stretch>
        </p:blipFill>
        <p:spPr>
          <a:xfrm>
            <a:off x="9945929" y="6193922"/>
            <a:ext cx="1718512" cy="4511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4" name=""/>
          <p:cNvSpPr/>
          <p:nvPr/>
        </p:nvSpPr>
        <p:spPr>
          <a:xfrm>
            <a:off x="0" y="1"/>
            <a:ext cx="12192000" cy="6858000"/>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95" name="Placeholder for sldNum"/>
          <p:cNvSpPr>
            <a:spLocks noGrp="1"/>
          </p:cNvSpPr>
          <p:nvPr>
            <p:ph type="sldNum" idx="0"/>
          </p:nvPr>
        </p:nvSpPr>
        <p:spPr>
          <a:xfrm>
            <a:off x="838200" y="6131286"/>
            <a:ext cx="2743200" cy="365125"/>
          </a:xfrm>
          <a:prstGeom prst="rect">
            <a:avLst/>
          </a:prstGeom>
          <a:noFill/>
        </p:spPr>
        <p:txBody>
          <a:bodyPr lIns="91440" rIns="91440" tIns="45720" bIns="45720" rtlCol="0">
            <a:normAutofit/>
          </a:bodyPr>
          <a:lstStyle>
            <a:lvl1pPr>
              <a:buNone/>
              <a:defRPr/>
            </a:lvl1pPr>
          </a:lstStyle>
          <a:p>
            <a:fld id="{B24B3692-DEF0-D76F-701F-D740F528D4E4}" type="slidenum">
              <a:t>‹#›</a:t>
            </a:fld>
          </a:p>
        </p:txBody>
      </p:sp>
      <p:pic>
        <p:nvPicPr>
          <p:cNvPr id="96" name=""/>
          <p:cNvPicPr>
            <a:picLocks noChangeAspect="1"/>
          </p:cNvPicPr>
          <p:nvPr/>
        </p:nvPicPr>
        <p:blipFill>
          <a:blip r:embed="rId2"/>
          <a:srcRect t="0" r="0" b="0" l="0"/>
          <a:stretch>
            <a:fillRect/>
          </a:stretch>
        </p:blipFill>
        <p:spPr>
          <a:xfrm>
            <a:off x="10033852" y="6045865"/>
            <a:ext cx="1716200" cy="450546"/>
          </a:xfrm>
          <a:prstGeom prst="rect">
            <a:avLst/>
          </a:prstGeom>
        </p:spPr>
      </p:pic>
      <p:sp>
        <p:nvSpPr>
          <p:cNvPr id="97" name="Placeholder for title"/>
          <p:cNvSpPr>
            <a:spLocks noGrp="1"/>
          </p:cNvSpPr>
          <p:nvPr>
            <p:ph type="title" idx="1"/>
          </p:nvPr>
        </p:nvSpPr>
        <p:spPr>
          <a:xfrm>
            <a:off x="1077013" y="1122363"/>
            <a:ext cx="10156297" cy="2387600"/>
          </a:xfrm>
          <a:prstGeom prst="rect">
            <a:avLst/>
          </a:prstGeom>
          <a:noFill/>
        </p:spPr>
        <p:txBody>
          <a:bodyPr lIns="91440" rIns="91440" tIns="45720" bIns="45720" rtlCol="0" anchor="b">
            <a:normAutofit/>
          </a:bodyPr>
          <a:lstStyle>
            <a:lvl1pPr>
              <a:buNone/>
              <a:defRPr sz="6000">
                <a:solidFill>
                  <a:srgbClr val="3E99DA">
                    <a:alpha val="100000"/>
                  </a:srgbClr>
                </a:solidFill>
              </a:defRPr>
            </a:lvl1pPr>
          </a:lstStyle>
          <a:p>
            <a:pPr/>
            <a:r>
              <a:t>Click to edit master title style</a:t>
            </a:r>
            <a:endParaRPr/>
          </a:p>
        </p:txBody>
      </p:sp>
      <p:cxnSp>
        <p:nvCxnSpPr>
          <p:cNvPr id="98" name=""/>
          <p:cNvCxnSpPr/>
          <p:nvPr/>
        </p:nvCxnSpPr>
        <p:spPr>
          <a:xfrm>
            <a:off x="838200" y="0"/>
            <a:ext cx="9525" cy="3409950"/>
          </a:xfrm>
          <a:prstGeom prst="line">
            <a:avLst/>
          </a:prstGeom>
          <a:ln w="28575" cap="flat" cmpd="sng" algn="ctr">
            <a:solidFill>
              <a:srgbClr val="3E99DA">
                <a:alpha val="100000"/>
              </a:srgbClr>
            </a:solidFill>
            <a:prstDash val="solid"/>
            <a:round/>
          </a:ln>
        </p:spPr>
      </p:cxnSp>
      <p:sp>
        <p:nvSpPr>
          <p:cNvPr id="99" name="Placeholder for subTitle"/>
          <p:cNvSpPr>
            <a:spLocks noGrp="1"/>
          </p:cNvSpPr>
          <p:nvPr>
            <p:ph type="subTitle" idx="2"/>
          </p:nvPr>
        </p:nvSpPr>
        <p:spPr>
          <a:xfrm>
            <a:off x="1070189" y="3602038"/>
            <a:ext cx="10156297" cy="1655762"/>
          </a:xfrm>
          <a:prstGeom prst="rect">
            <a:avLst/>
          </a:prstGeom>
          <a:noFill/>
        </p:spPr>
        <p:txBody>
          <a:bodyPr lIns="91440" rIns="91440" tIns="45720" bIns="45720" rtlCol="0">
            <a:normAutofit/>
          </a:bodyPr>
          <a:lstStyle>
            <a:lvl1pPr>
              <a:buNone/>
              <a:defRPr/>
            </a:lvl1pPr>
          </a:lstStyle>
          <a:p>
            <a:pPr/>
            <a:r>
              <a:t>Click to edit master subtitle style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100" name="Placeholder for body"/>
          <p:cNvSpPr>
            <a:spLocks noGrp="1"/>
          </p:cNvSpPr>
          <p:nvPr>
            <p:ph type="body" idx="0"/>
          </p:nvPr>
        </p:nvSpPr>
        <p:spPr>
          <a:xfrm>
            <a:off x="838199" y="1825625"/>
            <a:ext cx="10905699" cy="3881904"/>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101"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02" name="Placeholder for title"/>
          <p:cNvSpPr>
            <a:spLocks noGrp="1"/>
          </p:cNvSpPr>
          <p:nvPr>
            <p:ph type="title" idx="1"/>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103" name="Placeholder for body"/>
          <p:cNvSpPr>
            <a:spLocks noGrp="1"/>
          </p:cNvSpPr>
          <p:nvPr>
            <p:ph type="body" idx="0"/>
          </p:nvPr>
        </p:nvSpPr>
        <p:spPr>
          <a:xfrm>
            <a:off x="6402250" y="1825625"/>
            <a:ext cx="5328000" cy="3906435"/>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104"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05" name="Placeholder for body"/>
          <p:cNvSpPr>
            <a:spLocks noGrp="1"/>
          </p:cNvSpPr>
          <p:nvPr>
            <p:ph type="body" idx="1"/>
          </p:nvPr>
        </p:nvSpPr>
        <p:spPr>
          <a:xfrm>
            <a:off x="838198" y="1825625"/>
            <a:ext cx="5328000" cy="3906435"/>
          </a:xfrm>
          <a:prstGeom prst="rect">
            <a:avLst/>
          </a:prstGeom>
          <a:noFill/>
        </p:spPr>
        <p:txBody>
          <a:bodyPr lIns="91440" rIns="91440" tIns="45720" bIns="45720" rtlCol="0">
            <a:normAutofit/>
          </a:bodyPr>
          <a:lstStyle>
            <a:lvl1pPr>
              <a:defRPr/>
            </a:lvl1pPr>
            <a:lvl2pPr>
              <a:defRPr/>
            </a:lvl2pPr>
            <a:lvl3pPr>
              <a:spcBef>
                <a:spcPts val="0"/>
              </a:spcBef>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06" name="Placeholder for title"/>
          <p:cNvSpPr>
            <a:spLocks noGrp="1"/>
          </p:cNvSpPr>
          <p:nvPr>
            <p:ph type="title" idx="2"/>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107" name="Placeholder for body"/>
          <p:cNvSpPr>
            <a:spLocks noGrp="1"/>
          </p:cNvSpPr>
          <p:nvPr>
            <p:ph type="body" idx="0"/>
          </p:nvPr>
        </p:nvSpPr>
        <p:spPr>
          <a:xfrm>
            <a:off x="838198" y="1825625"/>
            <a:ext cx="5328000" cy="3906435"/>
          </a:xfrm>
          <a:prstGeom prst="rect">
            <a:avLst/>
          </a:prstGeom>
          <a:noFill/>
        </p:spPr>
        <p:txBody>
          <a:bodyPr lIns="91440" rIns="91440" tIns="45720" bIns="45720" rtlCol="0">
            <a:normAutofit/>
          </a:bodyPr>
          <a:lstStyle>
            <a:lvl1pPr>
              <a:defRPr/>
            </a:lvl1pPr>
            <a:lvl2pPr>
              <a:defRPr/>
            </a:lvl2pPr>
            <a:lvl3pPr>
              <a:spcBef>
                <a:spcPts val="0"/>
              </a:spcBef>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08" name="Placeholder for body"/>
          <p:cNvSpPr>
            <a:spLocks noGrp="1"/>
          </p:cNvSpPr>
          <p:nvPr>
            <p:ph type="body" idx="1"/>
          </p:nvPr>
        </p:nvSpPr>
        <p:spPr>
          <a:xfrm>
            <a:off x="6402250" y="1825625"/>
            <a:ext cx="5328000" cy="3906435"/>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109"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10" name="Placeholder for title"/>
          <p:cNvSpPr>
            <a:spLocks noGrp="1"/>
          </p:cNvSpPr>
          <p:nvPr>
            <p:ph type="title" idx="2"/>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
    <p:spTree>
      <p:nvGrpSpPr>
        <p:cNvPr id="1" name=""/>
        <p:cNvGrpSpPr/>
        <p:nvPr/>
      </p:nvGrpSpPr>
      <p:grpSpPr>
        <a:xfrm>
          <a:off x="0" y="0"/>
          <a:ext cx="0" cy="0"/>
          <a:chOff x="0" y="0"/>
          <a:chExt cx="0" cy="0"/>
        </a:xfrm>
      </p:grpSpPr>
      <p:sp>
        <p:nvSpPr>
          <p:cNvPr id="111" name="Placeholder for body"/>
          <p:cNvSpPr>
            <a:spLocks noGrp="1"/>
          </p:cNvSpPr>
          <p:nvPr>
            <p:ph type="body" idx="0"/>
          </p:nvPr>
        </p:nvSpPr>
        <p:spPr>
          <a:xfrm>
            <a:off x="838198" y="1825626"/>
            <a:ext cx="3358489" cy="3763134"/>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12" name="Placeholder for body"/>
          <p:cNvSpPr>
            <a:spLocks noGrp="1"/>
          </p:cNvSpPr>
          <p:nvPr>
            <p:ph type="body" idx="1"/>
          </p:nvPr>
        </p:nvSpPr>
        <p:spPr>
          <a:xfrm>
            <a:off x="4604979" y="1825625"/>
            <a:ext cx="3358489" cy="3763134"/>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113"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14" name="Placeholder for title"/>
          <p:cNvSpPr>
            <a:spLocks noGrp="1"/>
          </p:cNvSpPr>
          <p:nvPr>
            <p:ph type="title" idx="2"/>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
        <p:nvSpPr>
          <p:cNvPr id="115" name="Placeholder for body"/>
          <p:cNvSpPr>
            <a:spLocks noGrp="1"/>
          </p:cNvSpPr>
          <p:nvPr>
            <p:ph type="body" idx="3"/>
          </p:nvPr>
        </p:nvSpPr>
        <p:spPr>
          <a:xfrm>
            <a:off x="8371761" y="1825625"/>
            <a:ext cx="3358489" cy="3763134"/>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116" name="Placeholder for body"/>
          <p:cNvSpPr>
            <a:spLocks noGrp="1"/>
          </p:cNvSpPr>
          <p:nvPr>
            <p:ph type="body" idx="0"/>
          </p:nvPr>
        </p:nvSpPr>
        <p:spPr>
          <a:xfrm>
            <a:off x="839788" y="1681163"/>
            <a:ext cx="5157787" cy="823912"/>
          </a:xfrm>
          <a:prstGeom prst="rect">
            <a:avLst/>
          </a:prstGeom>
          <a:noFill/>
        </p:spPr>
        <p:txBody>
          <a:bodyPr lIns="91440" rIns="91440" tIns="45720" bIns="45720" rtlCol="0" anchor="b">
            <a:normAutofit/>
          </a:bodyPr>
          <a:lstStyle>
            <a:lvl1pPr>
              <a:defRPr sz="2800" b="1">
                <a:solidFill>
                  <a:srgbClr val="3E99DA">
                    <a:alpha val="100000"/>
                  </a:srgbClr>
                </a:solidFill>
              </a:defRPr>
            </a:lvl1pPr>
            <a:lvl2pPr>
              <a:defRPr b="1"/>
            </a:lvl2pPr>
            <a:lvl3pPr>
              <a:defRPr b="1"/>
            </a:lvl3pPr>
            <a:lvl4pPr>
              <a:defRPr b="1"/>
            </a:lvl4pPr>
            <a:lvl5pPr>
              <a:defRPr b="1"/>
            </a:lvl5pPr>
            <a:lvl6pPr>
              <a:defRPr sz="1600" b="1"/>
            </a:lvl6pPr>
            <a:lvl7pPr>
              <a:defRPr sz="1600" b="1"/>
            </a:lvl7pPr>
            <a:lvl8pPr>
              <a:defRPr sz="1600" b="1"/>
            </a:lvl8pPr>
            <a:lvl9pPr>
              <a:defRPr sz="1600"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17" name="Placeholder for body"/>
          <p:cNvSpPr>
            <a:spLocks noGrp="1"/>
          </p:cNvSpPr>
          <p:nvPr>
            <p:ph type="body" idx="1"/>
          </p:nvPr>
        </p:nvSpPr>
        <p:spPr>
          <a:xfrm>
            <a:off x="839788" y="2597727"/>
            <a:ext cx="5157787" cy="3004679"/>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18" name="Placeholder for body"/>
          <p:cNvSpPr>
            <a:spLocks noGrp="1"/>
          </p:cNvSpPr>
          <p:nvPr>
            <p:ph type="body" idx="2"/>
          </p:nvPr>
        </p:nvSpPr>
        <p:spPr>
          <a:xfrm>
            <a:off x="6172200" y="1681163"/>
            <a:ext cx="5183188" cy="823912"/>
          </a:xfrm>
          <a:prstGeom prst="rect">
            <a:avLst/>
          </a:prstGeom>
          <a:noFill/>
        </p:spPr>
        <p:txBody>
          <a:bodyPr lIns="91440" rIns="91440" tIns="45720" bIns="45720" rtlCol="0" anchor="b">
            <a:normAutofit/>
          </a:bodyPr>
          <a:lstStyle>
            <a:lvl1pPr>
              <a:defRPr sz="2800" b="1">
                <a:solidFill>
                  <a:srgbClr val="3E99DA">
                    <a:alpha val="100000"/>
                  </a:srgbClr>
                </a:solidFill>
              </a:defRPr>
            </a:lvl1pPr>
            <a:lvl2pPr>
              <a:defRPr b="1"/>
            </a:lvl2pPr>
            <a:lvl3pPr>
              <a:defRPr b="1"/>
            </a:lvl3pPr>
            <a:lvl4pPr>
              <a:defRPr b="1"/>
            </a:lvl4pPr>
            <a:lvl5pPr>
              <a:defRPr b="1"/>
            </a:lvl5pPr>
            <a:lvl6pPr>
              <a:defRPr sz="1600" b="1"/>
            </a:lvl6pPr>
            <a:lvl7pPr>
              <a:defRPr sz="1600" b="1"/>
            </a:lvl7pPr>
            <a:lvl8pPr>
              <a:defRPr sz="1600" b="1"/>
            </a:lvl8pPr>
            <a:lvl9pPr>
              <a:defRPr sz="1600"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19" name="Placeholder for body"/>
          <p:cNvSpPr>
            <a:spLocks noGrp="1"/>
          </p:cNvSpPr>
          <p:nvPr>
            <p:ph type="body" idx="3"/>
          </p:nvPr>
        </p:nvSpPr>
        <p:spPr>
          <a:xfrm>
            <a:off x="6172200" y="2597727"/>
            <a:ext cx="5183188" cy="3004679"/>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120"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21" name="Placeholder for title"/>
          <p:cNvSpPr>
            <a:spLocks noGrp="1"/>
          </p:cNvSpPr>
          <p:nvPr>
            <p:ph type="title" idx="4"/>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9">
    <p:spTree>
      <p:nvGrpSpPr>
        <p:cNvPr id="1" name=""/>
        <p:cNvGrpSpPr/>
        <p:nvPr/>
      </p:nvGrpSpPr>
      <p:grpSpPr>
        <a:xfrm>
          <a:off x="0" y="0"/>
          <a:ext cx="0" cy="0"/>
          <a:chOff x="0" y="0"/>
          <a:chExt cx="0" cy="0"/>
        </a:xfrm>
      </p:grpSpPr>
      <p:cxnSp>
        <p:nvCxnSpPr>
          <p:cNvPr id="122"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23" name=""/>
          <p:cNvSpPr/>
          <p:nvPr/>
        </p:nvSpPr>
        <p:spPr>
          <a:xfrm>
            <a:off x="0" y="1750540"/>
            <a:ext cx="12192000" cy="4077729"/>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24" name="Placeholder for title"/>
          <p:cNvSpPr>
            <a:spLocks noGrp="1"/>
          </p:cNvSpPr>
          <p:nvPr>
            <p:ph type="title" idx="0"/>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
    <p:spTree>
      <p:nvGrpSpPr>
        <p:cNvPr id="1" name=""/>
        <p:cNvGrpSpPr/>
        <p:nvPr/>
      </p:nvGrpSpPr>
      <p:grpSpPr>
        <a:xfrm>
          <a:off x="0" y="0"/>
          <a:ext cx="0" cy="0"/>
          <a:chOff x="0" y="0"/>
          <a:chExt cx="0" cy="0"/>
        </a:xfrm>
      </p:grpSpPr>
      <p:sp>
        <p:nvSpPr>
          <p:cNvPr id="125" name=""/>
          <p:cNvSpPr/>
          <p:nvPr/>
        </p:nvSpPr>
        <p:spPr>
          <a:xfrm>
            <a:off x="-59635" y="-59635"/>
            <a:ext cx="6155635" cy="6983896"/>
          </a:xfrm>
          <a:prstGeom prst="rect">
            <a:avLst/>
          </a:prstGeom>
          <a:solidFill>
            <a:srgbClr val="D3E8F9">
              <a:alpha val="100000"/>
            </a:srgbClr>
          </a:solidFill>
          <a:ln w="28575" cap="flat" cmpd="sng" algn="ctr">
            <a:solidFill>
              <a:srgbClr val="F8CC29">
                <a:alpha val="100000"/>
              </a:srgbClr>
            </a:solidFill>
            <a:prstDash val="solid"/>
            <a:round/>
          </a:ln>
        </p:spPr>
        <p:txBody>
          <a:bodyPr lIns="85725" rIns="85725" tIns="85725" bIns="85725" rtlCol="0">
            <a:normAutofit/>
          </a:bodyPr>
          <a:lstStyle>
            <a:lvl1pPr>
              <a:defRPr/>
            </a:lvl1pPr>
          </a:lstStyle>
          <a:p>
            <a:pPr marL="0" indent="0">
              <a:buNone/>
            </a:pPr>
            <a:r>
              <a:rPr lang="en-US" spc="0"/>
              <a:t/>
            </a:r>
            <a:endParaRPr/>
          </a:p>
        </p:txBody>
      </p:sp>
      <p:sp>
        <p:nvSpPr>
          <p:cNvPr id="126" name=""/>
          <p:cNvSpPr/>
          <p:nvPr/>
        </p:nvSpPr>
        <p:spPr>
          <a:xfrm>
            <a:off x="3214048" y="1992573"/>
            <a:ext cx="8550322" cy="3616657"/>
          </a:xfrm>
          <a:prstGeom prst="rect">
            <a:avLst/>
          </a:prstGeom>
          <a:solidFill>
            <a:srgbClr val="FFFF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pic>
        <p:nvPicPr>
          <p:cNvPr id="127" name=""/>
          <p:cNvPicPr>
            <a:picLocks noChangeAspect="1"/>
          </p:cNvPicPr>
          <p:nvPr/>
        </p:nvPicPr>
        <p:blipFill>
          <a:blip r:embed="rId2"/>
          <a:srcRect t="0" r="0" b="0" l="0"/>
          <a:stretch>
            <a:fillRect/>
          </a:stretch>
        </p:blipFill>
        <p:spPr>
          <a:xfrm>
            <a:off x="11219447" y="743802"/>
            <a:ext cx="544923" cy="544923"/>
          </a:xfrm>
          <a:prstGeom prst="rect">
            <a:avLst/>
          </a:prstGeom>
        </p:spPr>
      </p:pic>
      <p:sp>
        <p:nvSpPr>
          <p:cNvPr id="128" name="Placeholder for body"/>
          <p:cNvSpPr>
            <a:spLocks noGrp="1"/>
          </p:cNvSpPr>
          <p:nvPr>
            <p:ph type="body" idx="0"/>
          </p:nvPr>
        </p:nvSpPr>
        <p:spPr>
          <a:xfrm>
            <a:off x="3214048" y="1992572"/>
            <a:ext cx="8226040" cy="3616657"/>
          </a:xfrm>
          <a:prstGeom prst="rect">
            <a:avLst/>
          </a:prstGeom>
          <a:solidFill>
            <a:srgbClr val="FFFFFF">
              <a:alpha val="100000"/>
            </a:srgbClr>
          </a:solidFill>
        </p:spPr>
        <p:txBody>
          <a:bodyPr lIns="91440" rIns="91440" tIns="45720" bIns="45720" rtlCol="0" anchor="ctr">
            <a:normAutofit/>
          </a:bodyPr>
          <a:lstStyle>
            <a:lvl1pPr>
              <a:defRPr i="1">
                <a:solidFill>
                  <a:srgbClr val="034EA2">
                    <a:alpha val="100000"/>
                  </a:srgbClr>
                </a:solidFill>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129" name="Placeholder for body"/>
          <p:cNvSpPr>
            <a:spLocks noGrp="1"/>
          </p:cNvSpPr>
          <p:nvPr>
            <p:ph type="body" idx="0"/>
          </p:nvPr>
        </p:nvSpPr>
        <p:spPr>
          <a:xfrm>
            <a:off x="6817056" y="1825625"/>
            <a:ext cx="4926841" cy="3769957"/>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30" name="Placeholder for sldNum"/>
          <p:cNvSpPr>
            <a:spLocks noGrp="1"/>
          </p:cNvSpPr>
          <p:nvPr>
            <p:ph type="sldNum" idx="1"/>
          </p:nvPr>
        </p:nvSpPr>
        <p:spPr>
          <a:xfrm>
            <a:off x="838200" y="6131286"/>
            <a:ext cx="2743200" cy="365125"/>
          </a:xfrm>
          <a:prstGeom prst="rect">
            <a:avLst/>
          </a:prstGeom>
          <a:noFill/>
        </p:spPr>
        <p:txBody>
          <a:bodyPr lIns="91440" rIns="91440" tIns="45720" bIns="45720" rtlCol="0">
            <a:normAutofit/>
          </a:bodyPr>
          <a:lstStyle>
            <a:lvl1pPr>
              <a:buNone/>
              <a:defRPr/>
            </a:lvl1pPr>
          </a:lstStyle>
          <a:p>
            <a:fld id="{3856EFFD-F40A-30DA-9423-9FC2CBAA2353}" type="slidenum">
              <a:t>‹#›</a:t>
            </a:fld>
          </a:p>
        </p:txBody>
      </p:sp>
      <p:sp>
        <p:nvSpPr>
          <p:cNvPr id="131" name="Placeholder for title"/>
          <p:cNvSpPr>
            <a:spLocks noGrp="1"/>
          </p:cNvSpPr>
          <p:nvPr>
            <p:ph type="title" idx="2"/>
          </p:nvPr>
        </p:nvSpPr>
        <p:spPr>
          <a:xfrm>
            <a:off x="6817056" y="586765"/>
            <a:ext cx="4669266"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
        <p:nvSpPr>
          <p:cNvPr id="132" name=""/>
          <p:cNvSpPr/>
          <p:nvPr/>
        </p:nvSpPr>
        <p:spPr>
          <a:xfrm>
            <a:off x="-46383" y="-46383"/>
            <a:ext cx="6142383" cy="6964017"/>
          </a:xfrm>
          <a:prstGeom prst="rect">
            <a:avLst/>
          </a:prstGeom>
          <a:solidFill>
            <a:srgbClr val="D3E8F9">
              <a:alpha val="100000"/>
            </a:srgbClr>
          </a:solidFill>
          <a:ln w="28575" cap="flat" cmpd="sng" algn="ctr">
            <a:solidFill>
              <a:srgbClr val="F8CC29">
                <a:alpha val="100000"/>
              </a:srgbClr>
            </a:solidFill>
            <a:prstDash val="solid"/>
            <a:round/>
          </a:ln>
        </p:spPr>
        <p:txBody>
          <a:bodyPr lIns="85725" rIns="85725" tIns="85725" bIns="85725" rtlCol="0">
            <a:normAutofit/>
          </a:bodyPr>
          <a:lstStyle>
            <a:lvl1pPr>
              <a:defRPr/>
            </a:lvl1pPr>
          </a:lstStyle>
          <a:p>
            <a:pPr marL="0" indent="0">
              <a:buNone/>
            </a:pPr>
            <a:r>
              <a:rPr lang="en-US" spc="0"/>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133" name=""/>
          <p:cNvSpPr/>
          <p:nvPr/>
        </p:nvSpPr>
        <p:spPr>
          <a:xfrm>
            <a:off x="-63280" y="-62164"/>
            <a:ext cx="12318560" cy="3401248"/>
          </a:xfrm>
          <a:prstGeom prst="rect">
            <a:avLst/>
          </a:prstGeom>
          <a:solidFill>
            <a:srgbClr val="D3E8F9">
              <a:alpha val="100000"/>
            </a:srgbClr>
          </a:solidFill>
          <a:ln w="28575" cap="flat" cmpd="sng" algn="ctr">
            <a:solidFill>
              <a:srgbClr val="F8CC29">
                <a:alpha val="100000"/>
              </a:srgbClr>
            </a:solidFill>
            <a:prstDash val="solid"/>
            <a:round/>
          </a:ln>
        </p:spPr>
        <p:txBody>
          <a:bodyPr lIns="85725" rIns="85725" tIns="85725" bIns="85725" rtlCol="0">
            <a:normAutofit/>
          </a:bodyPr>
          <a:lstStyle>
            <a:lvl1pPr>
              <a:defRPr/>
            </a:lvl1pPr>
          </a:lstStyle>
          <a:p>
            <a:pPr marL="0" indent="0">
              <a:buNone/>
            </a:pPr>
            <a:r>
              <a:rPr lang="en-US" spc="0"/>
              <a:t/>
            </a:r>
            <a:endParaRPr/>
          </a:p>
        </p:txBody>
      </p:sp>
      <p:sp>
        <p:nvSpPr>
          <p:cNvPr id="134" name="Placeholder for title"/>
          <p:cNvSpPr>
            <a:spLocks noGrp="1"/>
          </p:cNvSpPr>
          <p:nvPr>
            <p:ph type="title" idx="0"/>
          </p:nvPr>
        </p:nvSpPr>
        <p:spPr>
          <a:xfrm>
            <a:off x="838200" y="2818576"/>
            <a:ext cx="10515600" cy="610424"/>
          </a:xfrm>
          <a:prstGeom prst="rect">
            <a:avLst/>
          </a:prstGeom>
          <a:solidFill>
            <a:srgbClr val="FFFFFF">
              <a:alpha val="100000"/>
            </a:srgbClr>
          </a:solidFill>
        </p:spPr>
        <p:txBody>
          <a:bodyPr lIns="91440" rIns="91440" tIns="45720" bIns="45720" rtlCol="0">
            <a:normAutofit/>
          </a:bodyPr>
          <a:lstStyle>
            <a:lvl1pPr>
              <a:buNone/>
              <a:defRPr/>
            </a:lvl1pPr>
          </a:lstStyle>
          <a:p>
            <a:pPr/>
            <a:r>
              <a:t>Click to edit master title style</a:t>
            </a:r>
            <a:endParaRPr/>
          </a:p>
        </p:txBody>
      </p:sp>
      <p:sp>
        <p:nvSpPr>
          <p:cNvPr id="135" name="Placeholder for body"/>
          <p:cNvSpPr>
            <a:spLocks noGrp="1"/>
          </p:cNvSpPr>
          <p:nvPr>
            <p:ph type="body" idx="1"/>
          </p:nvPr>
        </p:nvSpPr>
        <p:spPr>
          <a:xfrm>
            <a:off x="838200" y="3630613"/>
            <a:ext cx="10515600" cy="2035175"/>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12" name=""/>
          <p:cNvSpPr/>
          <p:nvPr/>
        </p:nvSpPr>
        <p:spPr>
          <a:xfrm>
            <a:off x="0" y="0"/>
            <a:ext cx="12192000" cy="6858000"/>
          </a:xfrm>
          <a:prstGeom prst="rect">
            <a:avLst/>
          </a:prstGeom>
          <a:solidFill>
            <a:srgbClr val="FFC000">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13" name="Placeholder for title"/>
          <p:cNvSpPr>
            <a:spLocks noGrp="1"/>
          </p:cNvSpPr>
          <p:nvPr>
            <p:ph type="title" idx="0"/>
          </p:nvPr>
        </p:nvSpPr>
        <p:spPr>
          <a:xfrm>
            <a:off x="1077013" y="1122363"/>
            <a:ext cx="10284602" cy="2387600"/>
          </a:xfrm>
          <a:prstGeom prst="rect">
            <a:avLst/>
          </a:prstGeom>
          <a:noFill/>
        </p:spPr>
        <p:txBody>
          <a:bodyPr lIns="91440" rIns="91440" tIns="45720" bIns="45720" rtlCol="0" anchor="b">
            <a:normAutofit/>
          </a:bodyPr>
          <a:lstStyle>
            <a:lvl1pPr>
              <a:buNone/>
              <a:defRPr sz="6000">
                <a:solidFill>
                  <a:srgbClr val="2175B0">
                    <a:alpha val="100000"/>
                  </a:srgbClr>
                </a:solidFill>
              </a:defRPr>
            </a:lvl1pPr>
          </a:lstStyle>
          <a:p>
            <a:pPr/>
            <a:r>
              <a:t>Click to edit master title style</a:t>
            </a:r>
            <a:endParaRPr/>
          </a:p>
        </p:txBody>
      </p:sp>
      <p:sp>
        <p:nvSpPr>
          <p:cNvPr id="14" name="Placeholder for subTitle"/>
          <p:cNvSpPr>
            <a:spLocks noGrp="1"/>
          </p:cNvSpPr>
          <p:nvPr>
            <p:ph type="subTitle" idx="1"/>
          </p:nvPr>
        </p:nvSpPr>
        <p:spPr>
          <a:xfrm>
            <a:off x="1070189" y="3602038"/>
            <a:ext cx="10284602" cy="1655762"/>
          </a:xfrm>
          <a:prstGeom prst="rect">
            <a:avLst/>
          </a:prstGeom>
          <a:noFill/>
        </p:spPr>
        <p:txBody>
          <a:bodyPr lIns="91440" rIns="91440" tIns="45720" bIns="45720" rtlCol="0">
            <a:normAutofit/>
          </a:bodyPr>
          <a:lstStyle>
            <a:lvl1pPr>
              <a:buNone/>
              <a:defRPr sz="2400">
                <a:solidFill>
                  <a:srgbClr val="4D4D4D">
                    <a:alpha val="100000"/>
                  </a:srgbClr>
                </a:solidFill>
              </a:defRPr>
            </a:lvl1pPr>
          </a:lstStyle>
          <a:p>
            <a:pPr/>
            <a:r>
              <a:t>Click to edit master subtitle style</a:t>
            </a:r>
            <a:endParaRPr/>
          </a:p>
        </p:txBody>
      </p:sp>
      <p:cxnSp>
        <p:nvCxnSpPr>
          <p:cNvPr id="15" name=""/>
          <p:cNvCxnSpPr/>
          <p:nvPr/>
        </p:nvCxnSpPr>
        <p:spPr>
          <a:xfrm>
            <a:off x="838200" y="0"/>
            <a:ext cx="9525" cy="3478213"/>
          </a:xfrm>
          <a:prstGeom prst="line">
            <a:avLst/>
          </a:prstGeom>
          <a:ln w="28575" cap="flat" cmpd="sng" algn="ctr">
            <a:solidFill>
              <a:srgbClr val="2175B0">
                <a:alpha val="100000"/>
              </a:srgbClr>
            </a:solidFill>
            <a:prstDash val="solid"/>
            <a:round/>
          </a:ln>
        </p:spPr>
      </p:cxnSp>
      <p:pic>
        <p:nvPicPr>
          <p:cNvPr id="16" name=""/>
          <p:cNvPicPr>
            <a:picLocks noChangeAspect="1"/>
          </p:cNvPicPr>
          <p:nvPr/>
        </p:nvPicPr>
        <p:blipFill>
          <a:blip r:embed="rId2"/>
          <a:srcRect t="0" r="0" b="0" l="0"/>
          <a:stretch>
            <a:fillRect/>
          </a:stretch>
        </p:blipFill>
        <p:spPr>
          <a:xfrm>
            <a:off x="9945929" y="6193922"/>
            <a:ext cx="1718512" cy="45115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cxnSp>
        <p:nvCxnSpPr>
          <p:cNvPr id="136"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37" name=""/>
          <p:cNvSpPr/>
          <p:nvPr/>
        </p:nvSpPr>
        <p:spPr>
          <a:xfrm>
            <a:off x="970722" y="2284667"/>
            <a:ext cx="3141663" cy="2090737"/>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38" name=""/>
          <p:cNvSpPr/>
          <p:nvPr/>
        </p:nvSpPr>
        <p:spPr>
          <a:xfrm>
            <a:off x="7901451" y="2284668"/>
            <a:ext cx="3141663" cy="2090737"/>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39" name=""/>
          <p:cNvSpPr/>
          <p:nvPr/>
        </p:nvSpPr>
        <p:spPr>
          <a:xfrm>
            <a:off x="4436086" y="2284667"/>
            <a:ext cx="3141663" cy="2090737"/>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40" name="Placeholder for body"/>
          <p:cNvSpPr>
            <a:spLocks noGrp="1"/>
          </p:cNvSpPr>
          <p:nvPr>
            <p:ph type="body" idx="0"/>
          </p:nvPr>
        </p:nvSpPr>
        <p:spPr>
          <a:xfrm>
            <a:off x="1206774" y="4038684"/>
            <a:ext cx="2669558" cy="1524235"/>
          </a:xfrm>
          <a:prstGeom prst="rect">
            <a:avLst/>
          </a:prstGeom>
          <a:solidFill>
            <a:srgbClr val="FFFFFF">
              <a:alpha val="100000"/>
            </a:srgbClr>
          </a:solidFill>
        </p:spPr>
        <p:txBody>
          <a:bodyPr lIns="91440" rIns="91440" tIns="45720" bIns="45720" rtlCol="0">
            <a:normAutofit/>
          </a:bodyPr>
          <a:lstStyle>
            <a:lvl1pPr algn="ct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41" name="Placeholder for body"/>
          <p:cNvSpPr>
            <a:spLocks noGrp="1"/>
          </p:cNvSpPr>
          <p:nvPr>
            <p:ph type="body" idx="1"/>
          </p:nvPr>
        </p:nvSpPr>
        <p:spPr>
          <a:xfrm>
            <a:off x="4672139" y="4041944"/>
            <a:ext cx="2669558" cy="1524235"/>
          </a:xfrm>
          <a:prstGeom prst="rect">
            <a:avLst/>
          </a:prstGeom>
          <a:solidFill>
            <a:srgbClr val="FFFFFF">
              <a:alpha val="100000"/>
            </a:srgbClr>
          </a:solidFill>
        </p:spPr>
        <p:txBody>
          <a:bodyPr lIns="91440" rIns="91440" tIns="45720" bIns="45720" rtlCol="0">
            <a:normAutofit/>
          </a:bodyPr>
          <a:lstStyle>
            <a:lvl1pPr algn="ct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42" name="Placeholder for body"/>
          <p:cNvSpPr>
            <a:spLocks noGrp="1"/>
          </p:cNvSpPr>
          <p:nvPr>
            <p:ph type="body" idx="2"/>
          </p:nvPr>
        </p:nvSpPr>
        <p:spPr>
          <a:xfrm>
            <a:off x="8137503" y="4037437"/>
            <a:ext cx="2669558" cy="1524235"/>
          </a:xfrm>
          <a:prstGeom prst="rect">
            <a:avLst/>
          </a:prstGeom>
          <a:solidFill>
            <a:srgbClr val="FFFFFF">
              <a:alpha val="100000"/>
            </a:srgbClr>
          </a:solidFill>
        </p:spPr>
        <p:txBody>
          <a:bodyPr lIns="91440" rIns="91440" tIns="45720" bIns="45720" rtlCol="0">
            <a:normAutofit/>
          </a:bodyPr>
          <a:lstStyle>
            <a:lvl1pPr algn="ct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43" name="Placeholder for title"/>
          <p:cNvSpPr>
            <a:spLocks noGrp="1"/>
          </p:cNvSpPr>
          <p:nvPr>
            <p:ph type="title" idx="3"/>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4">
    <p:spTree>
      <p:nvGrpSpPr>
        <p:cNvPr id="1" name=""/>
        <p:cNvGrpSpPr/>
        <p:nvPr/>
      </p:nvGrpSpPr>
      <p:grpSpPr>
        <a:xfrm>
          <a:off x="0" y="0"/>
          <a:ext cx="0" cy="0"/>
          <a:chOff x="0" y="0"/>
          <a:chExt cx="0" cy="0"/>
        </a:xfrm>
      </p:grpSpPr>
      <p:cxnSp>
        <p:nvCxnSpPr>
          <p:cNvPr id="144" name=""/>
          <p:cNvCxnSpPr/>
          <p:nvPr/>
        </p:nvCxnSpPr>
        <p:spPr>
          <a:xfrm flipH="1">
            <a:off x="838199" y="0"/>
            <a:ext cx="9525" cy="1276357"/>
          </a:xfrm>
          <a:prstGeom prst="line">
            <a:avLst/>
          </a:prstGeom>
          <a:ln w="28575" cap="flat" cmpd="sng" algn="ctr">
            <a:solidFill>
              <a:srgbClr val="F8CC29">
                <a:alpha val="100000"/>
              </a:srgbClr>
            </a:solidFill>
            <a:prstDash val="solid"/>
            <a:round/>
          </a:ln>
        </p:spPr>
      </p:cxnSp>
      <p:sp>
        <p:nvSpPr>
          <p:cNvPr id="145" name=""/>
          <p:cNvSpPr/>
          <p:nvPr/>
        </p:nvSpPr>
        <p:spPr>
          <a:xfrm>
            <a:off x="3713869" y="2159957"/>
            <a:ext cx="2461591" cy="1638158"/>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46" name=""/>
          <p:cNvSpPr/>
          <p:nvPr/>
        </p:nvSpPr>
        <p:spPr>
          <a:xfrm>
            <a:off x="3713868" y="3968881"/>
            <a:ext cx="2461591" cy="1638158"/>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47" name=""/>
          <p:cNvSpPr/>
          <p:nvPr/>
        </p:nvSpPr>
        <p:spPr>
          <a:xfrm>
            <a:off x="6324547" y="2159956"/>
            <a:ext cx="2461593" cy="1638159"/>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48" name="Placeholder for body"/>
          <p:cNvSpPr>
            <a:spLocks noGrp="1"/>
          </p:cNvSpPr>
          <p:nvPr>
            <p:ph type="body" idx="0"/>
          </p:nvPr>
        </p:nvSpPr>
        <p:spPr>
          <a:xfrm>
            <a:off x="8935227" y="3968880"/>
            <a:ext cx="2520000" cy="1638158"/>
          </a:xfrm>
          <a:prstGeom prst="rect">
            <a:avLst/>
          </a:prstGeom>
          <a:noFill/>
        </p:spPr>
        <p:txBody>
          <a:bodyPr lIns="91440" rIns="91440" tIns="45720" bIns="45720" rtlCol="0">
            <a:normAutofit/>
          </a:bodyPr>
          <a:lstStyle>
            <a:lvl1pP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49" name="Placeholder for body"/>
          <p:cNvSpPr>
            <a:spLocks noGrp="1"/>
          </p:cNvSpPr>
          <p:nvPr>
            <p:ph type="body" idx="1"/>
          </p:nvPr>
        </p:nvSpPr>
        <p:spPr>
          <a:xfrm>
            <a:off x="1033617" y="2159957"/>
            <a:ext cx="2520000" cy="1638159"/>
          </a:xfrm>
          <a:prstGeom prst="rect">
            <a:avLst/>
          </a:prstGeom>
          <a:noFill/>
        </p:spPr>
        <p:txBody>
          <a:bodyPr lIns="91440" rIns="91440" tIns="45720" bIns="45720" rtlCol="0">
            <a:normAutofit/>
          </a:bodyPr>
          <a:lstStyle>
            <a:lvl1pPr algn="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50" name=""/>
          <p:cNvSpPr/>
          <p:nvPr/>
        </p:nvSpPr>
        <p:spPr>
          <a:xfrm>
            <a:off x="6324549" y="3968880"/>
            <a:ext cx="2461591" cy="1638158"/>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151" name="Placeholder for body"/>
          <p:cNvSpPr>
            <a:spLocks noGrp="1"/>
          </p:cNvSpPr>
          <p:nvPr>
            <p:ph type="body" idx="2"/>
          </p:nvPr>
        </p:nvSpPr>
        <p:spPr>
          <a:xfrm>
            <a:off x="1033617" y="3968881"/>
            <a:ext cx="2520000" cy="1638158"/>
          </a:xfrm>
          <a:prstGeom prst="rect">
            <a:avLst/>
          </a:prstGeom>
          <a:noFill/>
        </p:spPr>
        <p:txBody>
          <a:bodyPr lIns="91440" rIns="91440" tIns="45720" bIns="45720" rtlCol="0">
            <a:normAutofit/>
          </a:bodyPr>
          <a:lstStyle>
            <a:lvl1pPr algn="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52" name="Placeholder for body"/>
          <p:cNvSpPr>
            <a:spLocks noGrp="1"/>
          </p:cNvSpPr>
          <p:nvPr>
            <p:ph type="body" idx="3"/>
          </p:nvPr>
        </p:nvSpPr>
        <p:spPr>
          <a:xfrm>
            <a:off x="8966322" y="2159956"/>
            <a:ext cx="2520000" cy="1638159"/>
          </a:xfrm>
          <a:prstGeom prst="rect">
            <a:avLst/>
          </a:prstGeom>
          <a:noFill/>
        </p:spPr>
        <p:txBody>
          <a:bodyPr lIns="91440" rIns="91440" tIns="45720" bIns="45720" rtlCol="0">
            <a:normAutofit/>
          </a:bodyPr>
          <a:lstStyle>
            <a:lvl1pPr>
              <a:defRPr sz="2000"/>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53" name="Placeholder for title"/>
          <p:cNvSpPr>
            <a:spLocks noGrp="1"/>
          </p:cNvSpPr>
          <p:nvPr>
            <p:ph type="title" idx="4"/>
          </p:nvPr>
        </p:nvSpPr>
        <p:spPr>
          <a:xfrm>
            <a:off x="970722" y="575220"/>
            <a:ext cx="10515600" cy="782357"/>
          </a:xfrm>
          <a:prstGeom prst="rect">
            <a:avLst/>
          </a:prstGeom>
          <a:noFill/>
        </p:spPr>
        <p:txBody>
          <a:bodyPr lIns="91440" rIns="91440" tIns="45720" bIns="45720" rtlCol="0" anchor="b">
            <a:normAutofit/>
          </a:bodyPr>
          <a:lstStyle>
            <a:lvl1pPr>
              <a:buNone/>
              <a:defRPr/>
            </a:lvl1pPr>
          </a:lstStyle>
          <a:p>
            <a:pPr/>
            <a:r>
              <a:t>Click to edit master title style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5">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6">
    <p:spTree>
      <p:nvGrpSpPr>
        <p:cNvPr id="1" name=""/>
        <p:cNvGrpSpPr/>
        <p:nvPr/>
      </p:nvGrpSpPr>
      <p:grpSpPr>
        <a:xfrm>
          <a:off x="0" y="0"/>
          <a:ext cx="0" cy="0"/>
          <a:chOff x="0" y="0"/>
          <a:chExt cx="0" cy="0"/>
        </a:xfrm>
      </p:grpSpPr>
      <p:sp>
        <p:nvSpPr>
          <p:cNvPr id="154" name=""/>
          <p:cNvSpPr/>
          <p:nvPr/>
        </p:nvSpPr>
        <p:spPr>
          <a:xfrm>
            <a:off x="0" y="0"/>
            <a:ext cx="12192000" cy="3421063"/>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155" name="Placeholder for title"/>
          <p:cNvSpPr>
            <a:spLocks noGrp="1"/>
          </p:cNvSpPr>
          <p:nvPr>
            <p:ph type="title" idx="0"/>
          </p:nvPr>
        </p:nvSpPr>
        <p:spPr>
          <a:xfrm>
            <a:off x="1077013" y="1122363"/>
            <a:ext cx="10156297" cy="1240348"/>
          </a:xfrm>
          <a:prstGeom prst="rect">
            <a:avLst/>
          </a:prstGeom>
          <a:noFill/>
        </p:spPr>
        <p:txBody>
          <a:bodyPr lIns="91440" rIns="91440" tIns="45720" bIns="45720" rtlCol="0" anchor="b">
            <a:normAutofit/>
          </a:bodyPr>
          <a:lstStyle>
            <a:lvl1pPr>
              <a:buNone/>
              <a:defRPr sz="6000">
                <a:solidFill>
                  <a:srgbClr val="F8CC29">
                    <a:alpha val="100000"/>
                  </a:srgbClr>
                </a:solidFill>
              </a:defRPr>
            </a:lvl1pPr>
          </a:lstStyle>
          <a:p>
            <a:pPr/>
            <a:r>
              <a:t>Click to edit master title style</a:t>
            </a:r>
            <a:endParaRPr/>
          </a:p>
        </p:txBody>
      </p:sp>
      <p:cxnSp>
        <p:nvCxnSpPr>
          <p:cNvPr id="156" name=""/>
          <p:cNvCxnSpPr/>
          <p:nvPr/>
        </p:nvCxnSpPr>
        <p:spPr>
          <a:xfrm>
            <a:off x="838200" y="0"/>
            <a:ext cx="9525" cy="2362711"/>
          </a:xfrm>
          <a:prstGeom prst="line">
            <a:avLst/>
          </a:prstGeom>
          <a:ln w="28575" cap="flat" cmpd="sng" algn="ctr">
            <a:solidFill>
              <a:srgbClr val="F8CC29">
                <a:alpha val="100000"/>
              </a:srgbClr>
            </a:solidFill>
            <a:prstDash val="solid"/>
            <a:round/>
          </a:ln>
        </p:spPr>
      </p:cxnSp>
      <p:sp>
        <p:nvSpPr>
          <p:cNvPr id="157" name="Placeholder for subTitle"/>
          <p:cNvSpPr>
            <a:spLocks noGrp="1"/>
          </p:cNvSpPr>
          <p:nvPr>
            <p:ph type="subTitle" idx="1"/>
          </p:nvPr>
        </p:nvSpPr>
        <p:spPr>
          <a:xfrm>
            <a:off x="838200" y="3855676"/>
            <a:ext cx="10889439" cy="1925295"/>
          </a:xfrm>
          <a:prstGeom prst="rect">
            <a:avLst/>
          </a:prstGeom>
          <a:noFill/>
        </p:spPr>
        <p:txBody>
          <a:bodyPr lIns="91440" rIns="91440" tIns="45720" bIns="45720" rtlCol="0">
            <a:normAutofit/>
          </a:bodyPr>
          <a:lstStyle>
            <a:lvl1pPr>
              <a:buNone/>
              <a:defRPr sz="1400">
                <a:solidFill>
                  <a:srgbClr val="7F7F7F">
                    <a:alpha val="100000"/>
                  </a:srgbClr>
                </a:solidFill>
              </a:defRPr>
            </a:lvl1pPr>
          </a:lstStyle>
          <a:p>
            <a:pPr/>
            <a:r>
              <a:t>Click to edit master subtitle style</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7">
    <p:spTree>
      <p:nvGrpSpPr>
        <p:cNvPr id="1" name=""/>
        <p:cNvGrpSpPr/>
        <p:nvPr/>
      </p:nvGrpSpPr>
      <p:grpSpPr>
        <a:xfrm>
          <a:off x="0" y="0"/>
          <a:ext cx="0" cy="0"/>
          <a:chOff x="0" y="0"/>
          <a:chExt cx="0" cy="0"/>
        </a:xfrm>
      </p:grpSpPr>
      <p:sp>
        <p:nvSpPr>
          <p:cNvPr id="158" name=""/>
          <p:cNvSpPr/>
          <p:nvPr/>
        </p:nvSpPr>
        <p:spPr>
          <a:xfrm>
            <a:off x="0" y="1"/>
            <a:ext cx="12192000" cy="3409949"/>
          </a:xfrm>
          <a:prstGeom prst="rect">
            <a:avLst/>
          </a:prstGeom>
          <a:solidFill>
            <a:srgbClr val="CCE6FF">
              <a:alpha val="100000"/>
            </a:srgbClr>
          </a:solidFill>
        </p:spPr>
        <p:txBody>
          <a:bodyPr lIns="85725" rIns="85725" tIns="85725" bIns="85725" rtlCol="0" anchor="ctr">
            <a:normAutofit/>
          </a:bodyPr>
          <a:lstStyle>
            <a:lvl1pPr algn="ctr">
              <a:defRPr/>
            </a:lvl1pPr>
          </a:lstStyle>
          <a:p>
            <a:pPr algn="ctr" marL="0" indent="0">
              <a:buNone/>
            </a:pPr>
            <a:r>
              <a:rPr lang="en-US" spc="0"/>
              <a:t/>
            </a:r>
            <a:endParaRPr/>
          </a:p>
        </p:txBody>
      </p:sp>
      <p:sp>
        <p:nvSpPr>
          <p:cNvPr id="159" name="Placeholder for title"/>
          <p:cNvSpPr>
            <a:spLocks noGrp="1"/>
          </p:cNvSpPr>
          <p:nvPr>
            <p:ph type="title" idx="0"/>
          </p:nvPr>
        </p:nvSpPr>
        <p:spPr>
          <a:xfrm>
            <a:off x="1077013" y="1122363"/>
            <a:ext cx="10156297" cy="1240348"/>
          </a:xfrm>
          <a:prstGeom prst="rect">
            <a:avLst/>
          </a:prstGeom>
          <a:noFill/>
        </p:spPr>
        <p:txBody>
          <a:bodyPr lIns="91440" rIns="91440" tIns="45720" bIns="45720" rtlCol="0" anchor="b">
            <a:normAutofit/>
          </a:bodyPr>
          <a:lstStyle>
            <a:lvl1pPr>
              <a:buNone/>
              <a:defRPr sz="6000">
                <a:solidFill>
                  <a:srgbClr val="2B91C5">
                    <a:alpha val="100000"/>
                  </a:srgbClr>
                </a:solidFill>
              </a:defRPr>
            </a:lvl1pPr>
          </a:lstStyle>
          <a:p>
            <a:pPr/>
            <a:r>
              <a:t>Click to edit master title style</a:t>
            </a:r>
            <a:endParaRPr/>
          </a:p>
        </p:txBody>
      </p:sp>
      <p:cxnSp>
        <p:nvCxnSpPr>
          <p:cNvPr id="160" name=""/>
          <p:cNvCxnSpPr/>
          <p:nvPr/>
        </p:nvCxnSpPr>
        <p:spPr>
          <a:xfrm>
            <a:off x="838200" y="0"/>
            <a:ext cx="9525" cy="2362711"/>
          </a:xfrm>
          <a:prstGeom prst="line">
            <a:avLst/>
          </a:prstGeom>
          <a:ln w="28575" cap="flat" cmpd="sng" algn="ctr">
            <a:solidFill>
              <a:srgbClr val="2B91C5">
                <a:alpha val="100000"/>
              </a:srgbClr>
            </a:solidFill>
            <a:prstDash val="solid"/>
            <a:round/>
          </a:ln>
        </p:spPr>
      </p:cxnSp>
      <p:sp>
        <p:nvSpPr>
          <p:cNvPr id="161" name="Placeholder for subTitle"/>
          <p:cNvSpPr>
            <a:spLocks noGrp="1"/>
          </p:cNvSpPr>
          <p:nvPr>
            <p:ph type="subTitle" idx="1"/>
          </p:nvPr>
        </p:nvSpPr>
        <p:spPr>
          <a:xfrm>
            <a:off x="838200" y="3855676"/>
            <a:ext cx="10889439" cy="1925295"/>
          </a:xfrm>
          <a:prstGeom prst="rect">
            <a:avLst/>
          </a:prstGeom>
          <a:noFill/>
        </p:spPr>
        <p:txBody>
          <a:bodyPr lIns="91440" rIns="91440" tIns="45720" bIns="45720" rtlCol="0">
            <a:normAutofit/>
          </a:bodyPr>
          <a:lstStyle>
            <a:lvl1pPr>
              <a:buNone/>
              <a:defRPr sz="1400">
                <a:solidFill>
                  <a:srgbClr val="7F7F7F">
                    <a:alpha val="100000"/>
                  </a:srgbClr>
                </a:solidFill>
              </a:defRPr>
            </a:lvl1pPr>
          </a:lstStyle>
          <a:p>
            <a:pPr/>
            <a:r>
              <a:t>Click to edit master subtitle style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162" name=""/>
          <p:cNvSpPr/>
          <p:nvPr/>
        </p:nvSpPr>
        <p:spPr>
          <a:xfrm>
            <a:off x="1" y="981075"/>
            <a:ext cx="12240684" cy="5876925"/>
          </a:xfrm>
          <a:prstGeom prst="rect">
            <a:avLst/>
          </a:prstGeom>
          <a:solidFill>
            <a:srgbClr val="0F5494">
              <a:alpha val="100000"/>
            </a:srgbClr>
          </a:solidFill>
          <a:ln w="25400" cap="flat" cmpd="sng" algn="ctr">
            <a:solidFill>
              <a:srgbClr val="0F5494">
                <a:alpha val="100000"/>
              </a:srgbClr>
            </a:solidFill>
            <a:prstDash val="solid"/>
            <a:round/>
          </a:ln>
        </p:spPr>
        <p:txBody>
          <a:bodyPr lIns="85725" rIns="85725" tIns="85725" bIns="85725" rtlCol="0" anchor="ctr">
            <a:normAutofit/>
          </a:bodyPr>
          <a:lstStyle>
            <a:lvl1pPr algn="ctr">
              <a:defRPr sz="1800"/>
            </a:lvl1pPr>
          </a:lstStyle>
          <a:p>
            <a:pPr algn="ctr" marL="0" indent="0">
              <a:buNone/>
            </a:pPr>
            <a:r>
              <a:rPr lang="en-US" sz="1800" spc="0"/>
              <a:t/>
            </a:r>
            <a:endParaRPr/>
          </a:p>
        </p:txBody>
      </p:sp>
      <p:pic>
        <p:nvPicPr>
          <p:cNvPr id="163" name=""/>
          <p:cNvPicPr>
            <a:picLocks noChangeAspect="1"/>
          </p:cNvPicPr>
          <p:nvPr/>
        </p:nvPicPr>
        <p:blipFill>
          <a:blip r:embed="rId2"/>
          <a:srcRect t="0" r="0" b="0" l="0"/>
          <a:stretch>
            <a:fillRect/>
          </a:stretch>
        </p:blipFill>
        <p:spPr>
          <a:xfrm>
            <a:off x="5276851" y="258764"/>
            <a:ext cx="1915583" cy="993775"/>
          </a:xfrm>
          <a:prstGeom prst="rect">
            <a:avLst/>
          </a:prstGeom>
        </p:spPr>
      </p:pic>
      <p:sp>
        <p:nvSpPr>
          <p:cNvPr id="164" name="Placeholder for title"/>
          <p:cNvSpPr>
            <a:spLocks noGrp="1"/>
          </p:cNvSpPr>
          <p:nvPr>
            <p:ph type="title" idx="0"/>
          </p:nvPr>
        </p:nvSpPr>
        <p:spPr>
          <a:xfrm>
            <a:off x="5327651" y="2565401"/>
            <a:ext cx="6720416" cy="790575"/>
          </a:xfrm>
          <a:prstGeom prst="rect">
            <a:avLst/>
          </a:prstGeom>
          <a:noFill/>
        </p:spPr>
        <p:txBody>
          <a:bodyPr lIns="91440" rIns="91440" tIns="45720" bIns="45720" rtlCol="0">
            <a:normAutofit/>
          </a:bodyPr>
          <a:lstStyle>
            <a:lvl1pPr>
              <a:buNone/>
              <a:defRPr sz="7600">
                <a:solidFill>
                  <a:srgbClr val="FFD624">
                    <a:alpha val="100000"/>
                  </a:srgbClr>
                </a:solidFill>
              </a:defRPr>
            </a:lvl1pPr>
          </a:lstStyle>
          <a:p>
            <a:pPr/>
            <a:r>
              <a:t>Click to edit master title style</a:t>
            </a:r>
            <a:endParaRPr/>
          </a:p>
        </p:txBody>
      </p:sp>
      <p:sp>
        <p:nvSpPr>
          <p:cNvPr id="165" name="Placeholder for subTitle"/>
          <p:cNvSpPr>
            <a:spLocks noGrp="1"/>
          </p:cNvSpPr>
          <p:nvPr>
            <p:ph type="subTitle" idx="1"/>
          </p:nvPr>
        </p:nvSpPr>
        <p:spPr>
          <a:xfrm>
            <a:off x="814917" y="3716339"/>
            <a:ext cx="11377083" cy="1728787"/>
          </a:xfrm>
          <a:prstGeom prst="rect">
            <a:avLst/>
          </a:prstGeom>
          <a:noFill/>
        </p:spPr>
        <p:txBody>
          <a:bodyPr lIns="91440" rIns="91440" tIns="45720" bIns="45720" rtlCol="0">
            <a:normAutofit/>
          </a:bodyPr>
          <a:lstStyle>
            <a:lvl1pPr>
              <a:buNone/>
              <a:defRPr sz="3000" b="1">
                <a:solidFill>
                  <a:srgbClr val="FFFFFF">
                    <a:alpha val="100000"/>
                  </a:srgbClr>
                </a:solidFill>
              </a:defRPr>
            </a:lvl1pPr>
          </a:lstStyle>
          <a:p>
            <a:pPr/>
            <a:r>
              <a:t>Click to edit master subtitle style</a:t>
            </a:r>
            <a:endParaRPr/>
          </a:p>
        </p:txBody>
      </p:sp>
      <p:sp>
        <p:nvSpPr>
          <p:cNvPr id="166" name="Placeholder for sldNum"/>
          <p:cNvSpPr>
            <a:spLocks noGrp="1"/>
          </p:cNvSpPr>
          <p:nvPr>
            <p:ph type="sldNum" idx="2"/>
          </p:nvPr>
        </p:nvSpPr>
        <p:spPr>
          <a:prstGeom prst="rect">
            <a:avLst/>
          </a:prstGeom>
          <a:noFill/>
        </p:spPr>
        <p:txBody>
          <a:bodyPr lIns="91440" rIns="91440" tIns="45720" bIns="45720" rtlCol="0">
            <a:normAutofit/>
          </a:bodyPr>
          <a:lstStyle>
            <a:lvl1pPr>
              <a:buNone/>
              <a:defRPr>
                <a:solidFill>
                  <a:srgbClr val="FFFFFF">
                    <a:alpha val="100000"/>
                  </a:srgbClr>
                </a:solidFill>
              </a:defRPr>
            </a:lvl1pPr>
          </a:lstStyle>
          <a:p>
            <a:fld id="{BCDFDE0A-DA8B-4F9B-E4F9-AF11E6359844}" type="slidenum">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167"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168" name="Placeholder for body"/>
          <p:cNvSpPr>
            <a:spLocks noGrp="1"/>
          </p:cNvSpPr>
          <p:nvPr>
            <p:ph type="body" idx="1"/>
          </p:nvPr>
        </p:nvSpPr>
        <p:spPr>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69" name="Placeholder for sldNum"/>
          <p:cNvSpPr>
            <a:spLocks noGrp="1"/>
          </p:cNvSpPr>
          <p:nvPr>
            <p:ph type="sldNum" idx="2"/>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D28367EA-1A2B-8921-65AB-36A38E19D0A2}" type="slidenum">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170" name="Placeholder for title"/>
          <p:cNvSpPr>
            <a:spLocks noGrp="1"/>
          </p:cNvSpPr>
          <p:nvPr>
            <p:ph type="title" idx="0"/>
          </p:nvPr>
        </p:nvSpPr>
        <p:spPr>
          <a:xfrm>
            <a:off x="963084" y="4406901"/>
            <a:ext cx="10363200" cy="1362075"/>
          </a:xfrm>
          <a:prstGeom prst="rect">
            <a:avLst/>
          </a:prstGeom>
          <a:noFill/>
        </p:spPr>
        <p:txBody>
          <a:bodyPr lIns="91440" rIns="91440" tIns="45720" bIns="45720" rtlCol="0" anchor="t">
            <a:normAutofit/>
          </a:bodyPr>
          <a:lstStyle>
            <a:lvl1pPr>
              <a:buNone/>
              <a:defRPr sz="4000"/>
            </a:lvl1pPr>
          </a:lstStyle>
          <a:p>
            <a:pPr/>
            <a:r>
              <a:t>Click to edit master title style</a:t>
            </a:r>
            <a:endParaRPr/>
          </a:p>
        </p:txBody>
      </p:sp>
      <p:sp>
        <p:nvSpPr>
          <p:cNvPr id="171" name="Placeholder for body"/>
          <p:cNvSpPr>
            <a:spLocks noGrp="1"/>
          </p:cNvSpPr>
          <p:nvPr>
            <p:ph type="body" idx="1"/>
          </p:nvPr>
        </p:nvSpPr>
        <p:spPr>
          <a:xfrm>
            <a:off x="963084" y="2906713"/>
            <a:ext cx="10363200" cy="1500187"/>
          </a:xfrm>
          <a:prstGeom prst="rect">
            <a:avLst/>
          </a:prstGeom>
          <a:noFill/>
        </p:spPr>
        <p:txBody>
          <a:bodyPr lIns="91440" rIns="91440" tIns="45720" bIns="45720" rtlCol="0" anchor="b">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72" name="Placeholder for sldNum"/>
          <p:cNvSpPr>
            <a:spLocks noGrp="1"/>
          </p:cNvSpPr>
          <p:nvPr>
            <p:ph type="sldNum" idx="2"/>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35A0AA60-0721-F0A9-430A-AEAC59B17E21}" type="slidenum">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173"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174" name="Placeholder for body"/>
          <p:cNvSpPr>
            <a:spLocks noGrp="1"/>
          </p:cNvSpPr>
          <p:nvPr>
            <p:ph type="body" idx="1"/>
          </p:nvPr>
        </p:nvSpPr>
        <p:spPr>
          <a:xfrm>
            <a:off x="609600" y="2492376"/>
            <a:ext cx="5384800" cy="3529013"/>
          </a:xfrm>
          <a:prstGeom prst="rect">
            <a:avLst/>
          </a:prstGeom>
          <a:noFill/>
        </p:spPr>
        <p:txBody>
          <a:bodyPr lIns="91440" rIns="91440" tIns="45720" bIns="45720"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75" name="Placeholder for body"/>
          <p:cNvSpPr>
            <a:spLocks noGrp="1"/>
          </p:cNvSpPr>
          <p:nvPr>
            <p:ph type="body" idx="2"/>
          </p:nvPr>
        </p:nvSpPr>
        <p:spPr>
          <a:xfrm>
            <a:off x="6197600" y="2492376"/>
            <a:ext cx="5384800" cy="3529013"/>
          </a:xfrm>
          <a:prstGeom prst="rect">
            <a:avLst/>
          </a:prstGeom>
          <a:noFill/>
        </p:spPr>
        <p:txBody>
          <a:bodyPr lIns="91440" rIns="91440" tIns="45720" bIns="45720"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76" name="Placeholder for sldNum"/>
          <p:cNvSpPr>
            <a:spLocks noGrp="1"/>
          </p:cNvSpPr>
          <p:nvPr>
            <p:ph type="sldNum" idx="3"/>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BDF6C192-DAD9-2CF6-8AF8-BBE230873F0F}" type="slidenum">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177" name="Placeholder for title"/>
          <p:cNvSpPr>
            <a:spLocks noGrp="1"/>
          </p:cNvSpPr>
          <p:nvPr>
            <p:ph type="title" idx="0"/>
          </p:nvPr>
        </p:nvSpPr>
        <p:spPr>
          <a:xfrm>
            <a:off x="609600" y="274638"/>
            <a:ext cx="10972800" cy="1143000"/>
          </a:xfrm>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178" name="Placeholder for body"/>
          <p:cNvSpPr>
            <a:spLocks noGrp="1"/>
          </p:cNvSpPr>
          <p:nvPr>
            <p:ph type="body" idx="1"/>
          </p:nvPr>
        </p:nvSpPr>
        <p:spPr>
          <a:xfrm>
            <a:off x="609600" y="1535113"/>
            <a:ext cx="5386917" cy="639762"/>
          </a:xfrm>
          <a:prstGeom prst="rect">
            <a:avLst/>
          </a:prstGeom>
          <a:noFill/>
        </p:spPr>
        <p:txBody>
          <a:bodyPr lIns="91440" rIns="91440" tIns="45720" bIns="45720" rtlCol="0" anchor="b">
            <a:normAutofit/>
          </a:bodyPr>
          <a:lstStyle>
            <a:lvl1pPr>
              <a:defRPr b="1"/>
            </a:lvl1pPr>
            <a:lvl2pPr>
              <a:defRPr/>
            </a:lvl2pPr>
            <a:lvl3pPr>
              <a:defRPr sz="1800" b="1"/>
            </a:lvl3pPr>
            <a:lvl4pPr>
              <a:defRPr sz="1600" b="1"/>
            </a:lvl4pPr>
            <a:lvl5pPr>
              <a:defRPr sz="1600" b="1"/>
            </a:lvl5pPr>
            <a:lvl6pPr>
              <a:defRPr sz="1600" b="1"/>
            </a:lvl6pPr>
            <a:lvl7pPr>
              <a:defRPr sz="1600" b="1"/>
            </a:lvl7pPr>
            <a:lvl8pPr>
              <a:defRPr sz="1600" b="1"/>
            </a:lvl8pPr>
            <a:lvl9pPr>
              <a:defRPr sz="1600"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79" name="Placeholder for body"/>
          <p:cNvSpPr>
            <a:spLocks noGrp="1"/>
          </p:cNvSpPr>
          <p:nvPr>
            <p:ph type="body" idx="2"/>
          </p:nvPr>
        </p:nvSpPr>
        <p:spPr>
          <a:xfrm>
            <a:off x="609600" y="2174875"/>
            <a:ext cx="5386917" cy="3951288"/>
          </a:xfrm>
          <a:prstGeom prst="rect">
            <a:avLst/>
          </a:prstGeom>
          <a:noFill/>
        </p:spPr>
        <p:txBody>
          <a:bodyPr lIns="91440" rIns="91440" tIns="45720" bIns="45720" rtlCol="0">
            <a:normAutofit/>
          </a:bodyPr>
          <a:lstStyle>
            <a:lvl1pPr>
              <a:defRPr/>
            </a:lvl1pPr>
            <a:lvl2pPr>
              <a:defRPr/>
            </a:lvl2pPr>
            <a:lvl3pPr>
              <a:defRPr sz="1800"/>
            </a:lvl3pPr>
            <a:lvl4pPr>
              <a:defRPr sz="1600"/>
            </a:lvl4pPr>
            <a:lvl5pPr>
              <a:defRPr sz="1600"/>
            </a:lvl5pPr>
            <a:lvl6pPr>
              <a:defRPr sz="1600"/>
            </a:lvl6pPr>
            <a:lvl7pPr>
              <a:defRPr sz="1600"/>
            </a:lvl7pPr>
            <a:lvl8pPr>
              <a:defRPr sz="1600"/>
            </a:lvl8pPr>
            <a:lvl9pPr>
              <a:defRPr sz="16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80" name="Placeholder for body"/>
          <p:cNvSpPr>
            <a:spLocks noGrp="1"/>
          </p:cNvSpPr>
          <p:nvPr>
            <p:ph type="body" idx="3"/>
          </p:nvPr>
        </p:nvSpPr>
        <p:spPr>
          <a:xfrm>
            <a:off x="6193368" y="1535113"/>
            <a:ext cx="5389033" cy="639762"/>
          </a:xfrm>
          <a:prstGeom prst="rect">
            <a:avLst/>
          </a:prstGeom>
          <a:noFill/>
        </p:spPr>
        <p:txBody>
          <a:bodyPr lIns="91440" rIns="91440" tIns="45720" bIns="45720" rtlCol="0" anchor="b">
            <a:normAutofit/>
          </a:bodyPr>
          <a:lstStyle>
            <a:lvl1pPr>
              <a:defRPr b="1"/>
            </a:lvl1pPr>
            <a:lvl2pPr>
              <a:defRPr/>
            </a:lvl2pPr>
            <a:lvl3pPr>
              <a:defRPr sz="1800" b="1"/>
            </a:lvl3pPr>
            <a:lvl4pPr>
              <a:defRPr sz="1600" b="1"/>
            </a:lvl4pPr>
            <a:lvl5pPr>
              <a:defRPr sz="1600" b="1"/>
            </a:lvl5pPr>
            <a:lvl6pPr>
              <a:defRPr sz="1600" b="1"/>
            </a:lvl6pPr>
            <a:lvl7pPr>
              <a:defRPr sz="1600" b="1"/>
            </a:lvl7pPr>
            <a:lvl8pPr>
              <a:defRPr sz="1600" b="1"/>
            </a:lvl8pPr>
            <a:lvl9pPr>
              <a:defRPr sz="1600"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81" name="Placeholder for body"/>
          <p:cNvSpPr>
            <a:spLocks noGrp="1"/>
          </p:cNvSpPr>
          <p:nvPr>
            <p:ph type="body" idx="4"/>
          </p:nvPr>
        </p:nvSpPr>
        <p:spPr>
          <a:xfrm>
            <a:off x="6193368" y="2174875"/>
            <a:ext cx="5389033" cy="3951288"/>
          </a:xfrm>
          <a:prstGeom prst="rect">
            <a:avLst/>
          </a:prstGeom>
          <a:noFill/>
        </p:spPr>
        <p:txBody>
          <a:bodyPr lIns="91440" rIns="91440" tIns="45720" bIns="45720" rtlCol="0">
            <a:normAutofit/>
          </a:bodyPr>
          <a:lstStyle>
            <a:lvl1pPr>
              <a:defRPr/>
            </a:lvl1pPr>
            <a:lvl2pPr>
              <a:defRPr/>
            </a:lvl2pPr>
            <a:lvl3pPr>
              <a:defRPr sz="1800"/>
            </a:lvl3pPr>
            <a:lvl4pPr>
              <a:defRPr sz="1600"/>
            </a:lvl4pPr>
            <a:lvl5pPr>
              <a:defRPr sz="1600"/>
            </a:lvl5pPr>
            <a:lvl6pPr>
              <a:defRPr sz="1600"/>
            </a:lvl6pPr>
            <a:lvl7pPr>
              <a:defRPr sz="1600"/>
            </a:lvl7pPr>
            <a:lvl8pPr>
              <a:defRPr sz="1600"/>
            </a:lvl8pPr>
            <a:lvl9pPr>
              <a:defRPr sz="16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82" name="Placeholder for sldNum"/>
          <p:cNvSpPr>
            <a:spLocks noGrp="1"/>
          </p:cNvSpPr>
          <p:nvPr>
            <p:ph type="sldNum" idx="5"/>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12081A6F-2887-BC44-AF94-B36C0B4F8FDD}"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17" name="Placeholder for body"/>
          <p:cNvSpPr>
            <a:spLocks noGrp="1"/>
          </p:cNvSpPr>
          <p:nvPr>
            <p:ph type="body" idx="0"/>
          </p:nvPr>
        </p:nvSpPr>
        <p:spPr>
          <a:xfrm>
            <a:off x="967154" y="1825624"/>
            <a:ext cx="10267462" cy="4170363"/>
          </a:xfrm>
          <a:prstGeom prst="rect">
            <a:avLst/>
          </a:prstGeom>
          <a:noFill/>
        </p:spPr>
        <p:txBody>
          <a:bodyPr lIns="91440" rIns="91440" tIns="45720" bIns="45720" rtlCol="0">
            <a:norm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18"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
        <p:nvSpPr>
          <p:cNvPr id="19" name="Placeholder for title"/>
          <p:cNvSpPr>
            <a:spLocks noGrp="1"/>
          </p:cNvSpPr>
          <p:nvPr>
            <p:ph type="title" idx="1"/>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183"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184" name="Placeholder for sldNum"/>
          <p:cNvSpPr>
            <a:spLocks noGrp="1"/>
          </p:cNvSpPr>
          <p:nvPr>
            <p:ph type="sldNum" idx="1"/>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FDF290DF-4B7A-6031-7993-65B0BE879FCB}" type="slidenum">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7">
    <p:spTree>
      <p:nvGrpSpPr>
        <p:cNvPr id="1" name=""/>
        <p:cNvGrpSpPr/>
        <p:nvPr/>
      </p:nvGrpSpPr>
      <p:grpSpPr>
        <a:xfrm>
          <a:off x="0" y="0"/>
          <a:ext cx="0" cy="0"/>
          <a:chOff x="0" y="0"/>
          <a:chExt cx="0" cy="0"/>
        </a:xfrm>
      </p:grpSpPr>
      <p:sp>
        <p:nvSpPr>
          <p:cNvPr id="185" name="Placeholder for sldNum"/>
          <p:cNvSpPr>
            <a:spLocks noGrp="1"/>
          </p:cNvSpPr>
          <p:nvPr>
            <p:ph type="sldNum" idx="0"/>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B98278CF-87D2-9068-B10B-D13A99A3711B}" type="slidenum">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186" name="Placeholder for title"/>
          <p:cNvSpPr>
            <a:spLocks noGrp="1"/>
          </p:cNvSpPr>
          <p:nvPr>
            <p:ph type="title" idx="0"/>
          </p:nvPr>
        </p:nvSpPr>
        <p:spPr>
          <a:xfrm>
            <a:off x="609601" y="273050"/>
            <a:ext cx="4011084" cy="1162050"/>
          </a:xfrm>
          <a:prstGeom prst="rect">
            <a:avLst/>
          </a:prstGeom>
          <a:noFill/>
        </p:spPr>
        <p:txBody>
          <a:bodyPr lIns="91440" rIns="91440" tIns="45720" bIns="45720" rtlCol="0" anchor="b">
            <a:normAutofit/>
          </a:bodyPr>
          <a:lstStyle>
            <a:lvl1pPr>
              <a:buNone/>
              <a:defRPr sz="2000"/>
            </a:lvl1pPr>
          </a:lstStyle>
          <a:p>
            <a:pPr/>
            <a:r>
              <a:t>Click to edit master title style</a:t>
            </a:r>
            <a:endParaRPr/>
          </a:p>
        </p:txBody>
      </p:sp>
      <p:sp>
        <p:nvSpPr>
          <p:cNvPr id="187" name="Placeholder for body"/>
          <p:cNvSpPr>
            <a:spLocks noGrp="1"/>
          </p:cNvSpPr>
          <p:nvPr>
            <p:ph type="body" idx="1"/>
          </p:nvPr>
        </p:nvSpPr>
        <p:spPr>
          <a:xfrm>
            <a:off x="4766733" y="273051"/>
            <a:ext cx="6815667" cy="5853113"/>
          </a:xfrm>
          <a:prstGeom prst="rect">
            <a:avLst/>
          </a:prstGeom>
          <a:noFill/>
        </p:spPr>
        <p:txBody>
          <a:bodyPr lIns="91440" rIns="91440" tIns="45720" bIns="45720" rtlCol="0">
            <a:normAutofit/>
          </a:bodyPr>
          <a:lstStyle>
            <a:lvl1pPr>
              <a:defRPr sz="3200"/>
            </a:lvl1pPr>
            <a:lvl2pPr>
              <a:defRPr sz="2800"/>
            </a:lvl2pPr>
            <a:lvl3pPr>
              <a:defRPr sz="2400"/>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88" name="Placeholder for body"/>
          <p:cNvSpPr>
            <a:spLocks noGrp="1"/>
          </p:cNvSpPr>
          <p:nvPr>
            <p:ph type="body" idx="2"/>
          </p:nvPr>
        </p:nvSpPr>
        <p:spPr>
          <a:xfrm>
            <a:off x="609601" y="1435101"/>
            <a:ext cx="4011084" cy="4691063"/>
          </a:xfrm>
          <a:prstGeom prst="rect">
            <a:avLst/>
          </a:prstGeom>
          <a:noFill/>
        </p:spPr>
        <p:txBody>
          <a:bodyPr lIns="91440" rIns="91440" tIns="45720" bIns="45720" rtlCol="0">
            <a:normAutofit/>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89" name="Placeholder for sldNum"/>
          <p:cNvSpPr>
            <a:spLocks noGrp="1"/>
          </p:cNvSpPr>
          <p:nvPr>
            <p:ph type="sldNum" idx="3"/>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25BB28FC-37D8-B721-9F32-7928D91510C5}" type="slidenum">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9">
    <p:spTree>
      <p:nvGrpSpPr>
        <p:cNvPr id="1" name=""/>
        <p:cNvGrpSpPr/>
        <p:nvPr/>
      </p:nvGrpSpPr>
      <p:grpSpPr>
        <a:xfrm>
          <a:off x="0" y="0"/>
          <a:ext cx="0" cy="0"/>
          <a:chOff x="0" y="0"/>
          <a:chExt cx="0" cy="0"/>
        </a:xfrm>
      </p:grpSpPr>
      <p:sp>
        <p:nvSpPr>
          <p:cNvPr id="190" name="Placeholder for title"/>
          <p:cNvSpPr>
            <a:spLocks noGrp="1"/>
          </p:cNvSpPr>
          <p:nvPr>
            <p:ph type="title" idx="0"/>
          </p:nvPr>
        </p:nvSpPr>
        <p:spPr>
          <a:xfrm>
            <a:off x="2389717" y="4800600"/>
            <a:ext cx="7315200" cy="566738"/>
          </a:xfrm>
          <a:prstGeom prst="rect">
            <a:avLst/>
          </a:prstGeom>
          <a:noFill/>
        </p:spPr>
        <p:txBody>
          <a:bodyPr lIns="91440" rIns="91440" tIns="45720" bIns="45720" rtlCol="0" anchor="b">
            <a:normAutofit/>
          </a:bodyPr>
          <a:lstStyle>
            <a:lvl1pPr>
              <a:buNone/>
              <a:defRPr sz="2000"/>
            </a:lvl1pPr>
          </a:lstStyle>
          <a:p>
            <a:pPr/>
            <a:r>
              <a:t>Click to edit master title style</a:t>
            </a:r>
            <a:endParaRPr/>
          </a:p>
        </p:txBody>
      </p:sp>
      <p:sp>
        <p:nvSpPr>
          <p:cNvPr id="191" name=""/>
          <p:cNvSpPr/>
          <p:nvPr/>
        </p:nvSpPr>
        <p:spPr>
          <a:xfrm>
            <a:off x="2389717" y="612775"/>
            <a:ext cx="7315200" cy="4114800"/>
          </a:xfrm>
          <a:prstGeom prst="rect">
            <a:avLst/>
          </a:prstGeom>
          <a:noFill/>
        </p:spPr>
        <p:txBody>
          <a:bodyPr lIns="85725" rIns="85725" tIns="85725" bIns="85725" rtlCol="0">
            <a:normAutofit/>
          </a:bodyPr>
          <a:lstStyle>
            <a:lvl1pPr>
              <a:defRPr/>
            </a:lvl1pPr>
          </a:lstStyle>
          <a:p>
            <a:pPr marL="0" indent="0">
              <a:buNone/>
            </a:pPr>
            <a:r>
              <a:rPr lang="en-US" spc="0"/>
              <a:t/>
            </a:r>
            <a:endParaRPr/>
          </a:p>
        </p:txBody>
      </p:sp>
      <p:sp>
        <p:nvSpPr>
          <p:cNvPr id="192" name="Placeholder for body"/>
          <p:cNvSpPr>
            <a:spLocks noGrp="1"/>
          </p:cNvSpPr>
          <p:nvPr>
            <p:ph type="body" idx="1"/>
          </p:nvPr>
        </p:nvSpPr>
        <p:spPr>
          <a:xfrm>
            <a:off x="2389717" y="5367338"/>
            <a:ext cx="7315200" cy="804862"/>
          </a:xfrm>
          <a:prstGeom prst="rect">
            <a:avLst/>
          </a:prstGeom>
          <a:noFill/>
        </p:spPr>
        <p:txBody>
          <a:bodyPr lIns="91440" rIns="91440" tIns="45720" bIns="45720" rtlCol="0">
            <a:normAutofit/>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93" name="Placeholder for sldNum"/>
          <p:cNvSpPr>
            <a:spLocks noGrp="1"/>
          </p:cNvSpPr>
          <p:nvPr>
            <p:ph type="sldNum" idx="2"/>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773CA9A7-608D-ED0B-21D2-0F78FC3BF4CD}" type="slidenum">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0">
    <p:spTree>
      <p:nvGrpSpPr>
        <p:cNvPr id="1" name=""/>
        <p:cNvGrpSpPr/>
        <p:nvPr/>
      </p:nvGrpSpPr>
      <p:grpSpPr>
        <a:xfrm>
          <a:off x="0" y="0"/>
          <a:ext cx="0" cy="0"/>
          <a:chOff x="0" y="0"/>
          <a:chExt cx="0" cy="0"/>
        </a:xfrm>
      </p:grpSpPr>
      <p:sp>
        <p:nvSpPr>
          <p:cNvPr id="194"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195" name="Placeholder for body"/>
          <p:cNvSpPr>
            <a:spLocks noGrp="1"/>
          </p:cNvSpPr>
          <p:nvPr>
            <p:ph type="body" idx="1"/>
          </p:nvPr>
        </p:nvSpPr>
        <p:spPr>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96" name="Placeholder for sldNum"/>
          <p:cNvSpPr>
            <a:spLocks noGrp="1"/>
          </p:cNvSpPr>
          <p:nvPr>
            <p:ph type="sldNum" idx="2"/>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F76461A1-7B66-53C8-D67C-88DDF2D5FC42}" type="slidenum">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197" name="Placeholder for title"/>
          <p:cNvSpPr>
            <a:spLocks noGrp="1"/>
          </p:cNvSpPr>
          <p:nvPr>
            <p:ph type="title" idx="0"/>
          </p:nvPr>
        </p:nvSpPr>
        <p:spPr>
          <a:xfrm>
            <a:off x="8820152" y="1339850"/>
            <a:ext cx="2762249" cy="4681538"/>
          </a:xfrm>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198" name="Placeholder for body"/>
          <p:cNvSpPr>
            <a:spLocks noGrp="1"/>
          </p:cNvSpPr>
          <p:nvPr>
            <p:ph type="body" idx="1"/>
          </p:nvPr>
        </p:nvSpPr>
        <p:spPr>
          <a:xfrm>
            <a:off x="527051" y="1339850"/>
            <a:ext cx="8089900" cy="4681538"/>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99" name="Placeholder for sldNum"/>
          <p:cNvSpPr>
            <a:spLocks noGrp="1"/>
          </p:cNvSpPr>
          <p:nvPr>
            <p:ph type="sldNum" idx="2"/>
          </p:nvPr>
        </p:nvSpPr>
        <p:spPr>
          <a:prstGeom prst="rect">
            <a:avLst/>
          </a:prstGeom>
          <a:noFill/>
          <a:ln w="12700" cap="flat" cmpd="sng" algn="ctr">
            <a:solidFill>
              <a:srgbClr val="000000">
                <a:alpha val="100000"/>
              </a:srgbClr>
            </a:solidFill>
            <a:prstDash val="solid"/>
            <a:round/>
          </a:ln>
        </p:spPr>
        <p:txBody>
          <a:bodyPr lIns="91440" rIns="91440" tIns="45720" bIns="45720" rtlCol="0">
            <a:normAutofit/>
          </a:bodyPr>
          <a:lstStyle>
            <a:lvl1pPr>
              <a:buNone/>
              <a:defRPr/>
            </a:lvl1pPr>
          </a:lstStyle>
          <a:p>
            <a:fld id="{9C0D5EEB-5089-11E9-4172-EBFC6BA10F36}" type="slidenum">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200" name="Placeholder for title"/>
          <p:cNvSpPr>
            <a:spLocks noGrp="1"/>
          </p:cNvSpPr>
          <p:nvPr>
            <p:ph type="title" idx="0"/>
          </p:nvPr>
        </p:nvSpPr>
        <p:spPr>
          <a:xfrm>
            <a:off x="914400" y="2131885"/>
            <a:ext cx="10363200" cy="1470025"/>
          </a:xfrm>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01" name="Placeholder for subTitle"/>
          <p:cNvSpPr>
            <a:spLocks noGrp="1"/>
          </p:cNvSpPr>
          <p:nvPr>
            <p:ph type="subTitle" idx="1"/>
          </p:nvPr>
        </p:nvSpPr>
        <p:spPr>
          <a:xfrm>
            <a:off x="1828800" y="3886200"/>
            <a:ext cx="8534400" cy="1752600"/>
          </a:xfrm>
          <a:prstGeom prst="rect">
            <a:avLst/>
          </a:prstGeom>
          <a:noFill/>
        </p:spPr>
        <p:txBody>
          <a:bodyPr lIns="91440" rIns="91440" tIns="45720" bIns="45720" rtlCol="0">
            <a:normAutofit/>
          </a:bodyPr>
          <a:lstStyle>
            <a:lvl1pPr algn="ctr">
              <a:buNone/>
              <a:defRPr>
                <a:solidFill>
                  <a:srgbClr val="3F3F3F">
                    <a:alpha val="100000"/>
                  </a:srgbClr>
                </a:solidFill>
              </a:defRPr>
            </a:lvl1pPr>
          </a:lstStyle>
          <a:p>
            <a:pPr/>
            <a:r>
              <a:t>Click to edit master subtitle style</a:t>
            </a:r>
            <a:endParaRPr/>
          </a:p>
        </p:txBody>
      </p:sp>
      <p:sp>
        <p:nvSpPr>
          <p:cNvPr id="202" name="Placeholder for sldNum"/>
          <p:cNvSpPr>
            <a:spLocks noGrp="1"/>
          </p:cNvSpPr>
          <p:nvPr>
            <p:ph type="sldNum" idx="2"/>
          </p:nvPr>
        </p:nvSpPr>
        <p:spPr>
          <a:prstGeom prst="rect">
            <a:avLst/>
          </a:prstGeom>
          <a:noFill/>
        </p:spPr>
        <p:txBody>
          <a:bodyPr lIns="91440" rIns="91440" tIns="45720" bIns="45720" rtlCol="0">
            <a:normAutofit/>
          </a:bodyPr>
          <a:lstStyle>
            <a:lvl1pPr>
              <a:buNone/>
              <a:defRPr/>
            </a:lvl1pPr>
          </a:lstStyle>
          <a:p>
            <a:fld id="{B0B4AE6C-3506-F0D1-FBC7-EFBA5245390F}" type="slidenum">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203"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04" name="Placeholder for body"/>
          <p:cNvSpPr>
            <a:spLocks noGrp="1"/>
          </p:cNvSpPr>
          <p:nvPr>
            <p:ph type="body" idx="1"/>
          </p:nvPr>
        </p:nvSpPr>
        <p:spPr>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05" name="Placeholder for sldNum"/>
          <p:cNvSpPr>
            <a:spLocks noGrp="1"/>
          </p:cNvSpPr>
          <p:nvPr>
            <p:ph type="sldNum" idx="2"/>
          </p:nvPr>
        </p:nvSpPr>
        <p:spPr>
          <a:prstGeom prst="rect">
            <a:avLst/>
          </a:prstGeom>
          <a:noFill/>
        </p:spPr>
        <p:txBody>
          <a:bodyPr lIns="91440" rIns="91440" tIns="45720" bIns="45720" rtlCol="0">
            <a:normAutofit/>
          </a:bodyPr>
          <a:lstStyle>
            <a:lvl1pPr>
              <a:buNone/>
              <a:defRPr/>
            </a:lvl1pPr>
          </a:lstStyle>
          <a:p>
            <a:fld id="{265F07F9-0380-992F-1AD7-B14DE3E81769}" type="slidenum">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206" name="Placeholder for title"/>
          <p:cNvSpPr>
            <a:spLocks noGrp="1"/>
          </p:cNvSpPr>
          <p:nvPr>
            <p:ph type="title" idx="0"/>
          </p:nvPr>
        </p:nvSpPr>
        <p:spPr>
          <a:xfrm>
            <a:off x="963084" y="4406901"/>
            <a:ext cx="10363200" cy="1362075"/>
          </a:xfrm>
          <a:prstGeom prst="rect">
            <a:avLst/>
          </a:prstGeom>
          <a:noFill/>
        </p:spPr>
        <p:txBody>
          <a:bodyPr lIns="91440" rIns="91440" tIns="45720" bIns="45720" rtlCol="0" anchor="t">
            <a:normAutofit/>
          </a:bodyPr>
          <a:lstStyle>
            <a:lvl1pPr>
              <a:buNone/>
              <a:defRPr sz="5333" b="1"/>
            </a:lvl1pPr>
          </a:lstStyle>
          <a:p>
            <a:pPr/>
            <a:r>
              <a:t>Click to edit master title style</a:t>
            </a:r>
            <a:endParaRPr/>
          </a:p>
        </p:txBody>
      </p:sp>
      <p:sp>
        <p:nvSpPr>
          <p:cNvPr id="207" name="Placeholder for body"/>
          <p:cNvSpPr>
            <a:spLocks noGrp="1"/>
          </p:cNvSpPr>
          <p:nvPr>
            <p:ph type="body" idx="1"/>
          </p:nvPr>
        </p:nvSpPr>
        <p:spPr>
          <a:xfrm>
            <a:off x="963084" y="2906713"/>
            <a:ext cx="10363200" cy="1500187"/>
          </a:xfrm>
          <a:prstGeom prst="rect">
            <a:avLst/>
          </a:prstGeom>
          <a:noFill/>
        </p:spPr>
        <p:txBody>
          <a:bodyPr lIns="91440" rIns="91440" tIns="45720" bIns="45720" rtlCol="0" anchor="b">
            <a:normAutofit/>
          </a:bodyPr>
          <a:lstStyle>
            <a:lvl1pPr>
              <a:defRPr sz="2667">
                <a:solidFill>
                  <a:srgbClr val="3F3F3F">
                    <a:alpha val="100000"/>
                  </a:srgbClr>
                </a:solidFill>
              </a:defRPr>
            </a:lvl1pPr>
            <a:lvl2pPr>
              <a:defRPr sz="2400">
                <a:solidFill>
                  <a:srgbClr val="3F3F3F">
                    <a:alpha val="100000"/>
                  </a:srgbClr>
                </a:solidFill>
              </a:defRPr>
            </a:lvl2pPr>
            <a:lvl3pPr>
              <a:defRPr sz="2133">
                <a:solidFill>
                  <a:srgbClr val="3F3F3F">
                    <a:alpha val="100000"/>
                  </a:srgbClr>
                </a:solidFill>
              </a:defRPr>
            </a:lvl3pPr>
            <a:lvl4pPr>
              <a:defRPr sz="1867">
                <a:solidFill>
                  <a:srgbClr val="3F3F3F">
                    <a:alpha val="100000"/>
                  </a:srgbClr>
                </a:solidFill>
              </a:defRPr>
            </a:lvl4pPr>
            <a:lvl5pPr>
              <a:defRPr sz="1867">
                <a:solidFill>
                  <a:srgbClr val="3F3F3F">
                    <a:alpha val="100000"/>
                  </a:srgbClr>
                </a:solidFill>
              </a:defRPr>
            </a:lvl5pPr>
            <a:lvl6pPr>
              <a:defRPr sz="1867">
                <a:solidFill>
                  <a:srgbClr val="3F3F3F">
                    <a:alpha val="100000"/>
                  </a:srgbClr>
                </a:solidFill>
              </a:defRPr>
            </a:lvl6pPr>
            <a:lvl7pPr>
              <a:defRPr sz="1867">
                <a:solidFill>
                  <a:srgbClr val="3F3F3F">
                    <a:alpha val="100000"/>
                  </a:srgbClr>
                </a:solidFill>
              </a:defRPr>
            </a:lvl7pPr>
            <a:lvl8pPr>
              <a:defRPr sz="1867">
                <a:solidFill>
                  <a:srgbClr val="3F3F3F">
                    <a:alpha val="100000"/>
                  </a:srgbClr>
                </a:solidFill>
              </a:defRPr>
            </a:lvl8pPr>
            <a:lvl9pPr>
              <a:defRPr sz="1867">
                <a:solidFill>
                  <a:srgbClr val="3F3F3F">
                    <a:alpha val="100000"/>
                  </a:srgbClr>
                </a:solidFill>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08" name="Placeholder for sldNum"/>
          <p:cNvSpPr>
            <a:spLocks noGrp="1"/>
          </p:cNvSpPr>
          <p:nvPr>
            <p:ph type="sldNum" idx="2"/>
          </p:nvPr>
        </p:nvSpPr>
        <p:spPr>
          <a:prstGeom prst="rect">
            <a:avLst/>
          </a:prstGeom>
          <a:noFill/>
        </p:spPr>
        <p:txBody>
          <a:bodyPr lIns="91440" rIns="91440" tIns="45720" bIns="45720" rtlCol="0">
            <a:normAutofit/>
          </a:bodyPr>
          <a:lstStyle>
            <a:lvl1pPr>
              <a:buNone/>
              <a:defRPr/>
            </a:lvl1pPr>
          </a:lstStyle>
          <a:p>
            <a:fld id="{2169EF46-9D50-5ABC-B6EF-36C75FD08D1B}" type="slidenum">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209"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10" name="Placeholder for body"/>
          <p:cNvSpPr>
            <a:spLocks noGrp="1"/>
          </p:cNvSpPr>
          <p:nvPr>
            <p:ph type="body" idx="1"/>
          </p:nvPr>
        </p:nvSpPr>
        <p:spPr>
          <a:xfrm>
            <a:off x="609600" y="1600201"/>
            <a:ext cx="5384800" cy="4525963"/>
          </a:xfrm>
          <a:prstGeom prst="rect">
            <a:avLst/>
          </a:prstGeom>
          <a:noFill/>
        </p:spPr>
        <p:txBody>
          <a:bodyPr lIns="91440" rIns="91440" tIns="45720" bIns="45720" rtlCol="0">
            <a:normAutofit/>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11" name="Placeholder for body"/>
          <p:cNvSpPr>
            <a:spLocks noGrp="1"/>
          </p:cNvSpPr>
          <p:nvPr>
            <p:ph type="body" idx="2"/>
          </p:nvPr>
        </p:nvSpPr>
        <p:spPr>
          <a:xfrm>
            <a:off x="6197600" y="1600201"/>
            <a:ext cx="5384800" cy="4525963"/>
          </a:xfrm>
          <a:prstGeom prst="rect">
            <a:avLst/>
          </a:prstGeom>
          <a:noFill/>
        </p:spPr>
        <p:txBody>
          <a:bodyPr lIns="91440" rIns="91440" tIns="45720" bIns="45720" rtlCol="0">
            <a:normAutofit/>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12" name="Placeholder for sldNum"/>
          <p:cNvSpPr>
            <a:spLocks noGrp="1"/>
          </p:cNvSpPr>
          <p:nvPr>
            <p:ph type="sldNum" idx="3"/>
          </p:nvPr>
        </p:nvSpPr>
        <p:spPr>
          <a:prstGeom prst="rect">
            <a:avLst/>
          </a:prstGeom>
          <a:noFill/>
        </p:spPr>
        <p:txBody>
          <a:bodyPr lIns="91440" rIns="91440" tIns="45720" bIns="45720" rtlCol="0">
            <a:normAutofit/>
          </a:bodyPr>
          <a:lstStyle>
            <a:lvl1pPr>
              <a:buNone/>
              <a:defRPr/>
            </a:lvl1pPr>
          </a:lstStyle>
          <a:p>
            <a:fld id="{C455E849-5CEF-553F-372E-D78993948070}"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0" name="Placeholder for body"/>
          <p:cNvSpPr>
            <a:spLocks noGrp="1"/>
          </p:cNvSpPr>
          <p:nvPr>
            <p:ph type="body" idx="0"/>
          </p:nvPr>
        </p:nvSpPr>
        <p:spPr>
          <a:xfrm>
            <a:off x="6232525" y="1825625"/>
            <a:ext cx="5002090" cy="4170363"/>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21"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
        <p:nvSpPr>
          <p:cNvPr id="22" name="Placeholder for title"/>
          <p:cNvSpPr>
            <a:spLocks noGrp="1"/>
          </p:cNvSpPr>
          <p:nvPr>
            <p:ph type="title" idx="1"/>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sp>
        <p:nvSpPr>
          <p:cNvPr id="23" name="Placeholder for body"/>
          <p:cNvSpPr>
            <a:spLocks noGrp="1"/>
          </p:cNvSpPr>
          <p:nvPr>
            <p:ph type="body" idx="2"/>
          </p:nvPr>
        </p:nvSpPr>
        <p:spPr>
          <a:xfrm>
            <a:off x="967154" y="1825624"/>
            <a:ext cx="5004000" cy="4170363"/>
          </a:xfrm>
          <a:prstGeom prst="rect">
            <a:avLst/>
          </a:prstGeom>
          <a:noFill/>
        </p:spPr>
        <p:txBody>
          <a:bodyPr lIns="91440" rIns="91440" tIns="45720" bIns="45720" rtlCol="0">
            <a:norm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13"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14" name="Placeholder for body"/>
          <p:cNvSpPr>
            <a:spLocks noGrp="1"/>
          </p:cNvSpPr>
          <p:nvPr>
            <p:ph type="body" idx="1"/>
          </p:nvPr>
        </p:nvSpPr>
        <p:spPr>
          <a:xfrm>
            <a:off x="609600" y="1535113"/>
            <a:ext cx="5386917" cy="639763"/>
          </a:xfrm>
          <a:prstGeom prst="rect">
            <a:avLst/>
          </a:prstGeom>
          <a:noFill/>
        </p:spPr>
        <p:txBody>
          <a:bodyPr lIns="91440" rIns="91440" tIns="45720" bIns="45720" rtlCol="0" anchor="b">
            <a:normAutofit/>
          </a:bodyPr>
          <a:lstStyle>
            <a:lvl1pPr>
              <a:defRPr sz="3200" b="1"/>
            </a:lvl1pPr>
            <a:lvl2pPr>
              <a:defRPr sz="2667" b="1"/>
            </a:lvl2pPr>
            <a:lvl3pPr>
              <a:defRPr sz="2400" b="1"/>
            </a:lvl3pPr>
            <a:lvl4pPr>
              <a:defRPr sz="2133" b="1"/>
            </a:lvl4pPr>
            <a:lvl5pPr>
              <a:defRPr sz="2133" b="1"/>
            </a:lvl5pPr>
            <a:lvl6pPr>
              <a:defRPr sz="2133" b="1"/>
            </a:lvl6pPr>
            <a:lvl7pPr>
              <a:defRPr sz="2133" b="1"/>
            </a:lvl7pPr>
            <a:lvl8pPr>
              <a:defRPr sz="2133" b="1"/>
            </a:lvl8pPr>
            <a:lvl9pPr>
              <a:defRPr sz="2133"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15" name="Placeholder for body"/>
          <p:cNvSpPr>
            <a:spLocks noGrp="1"/>
          </p:cNvSpPr>
          <p:nvPr>
            <p:ph type="body" idx="2"/>
          </p:nvPr>
        </p:nvSpPr>
        <p:spPr>
          <a:xfrm>
            <a:off x="609600" y="2174875"/>
            <a:ext cx="5386917" cy="3951288"/>
          </a:xfrm>
          <a:prstGeom prst="rect">
            <a:avLst/>
          </a:prstGeom>
          <a:noFill/>
        </p:spPr>
        <p:txBody>
          <a:bodyPr lIns="91440" rIns="91440" tIns="45720" bIns="45720" rtlCol="0">
            <a:normAutofit/>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16" name="Placeholder for body"/>
          <p:cNvSpPr>
            <a:spLocks noGrp="1"/>
          </p:cNvSpPr>
          <p:nvPr>
            <p:ph type="body" idx="3"/>
          </p:nvPr>
        </p:nvSpPr>
        <p:spPr>
          <a:xfrm>
            <a:off x="6194828" y="1535113"/>
            <a:ext cx="5389033" cy="639763"/>
          </a:xfrm>
          <a:prstGeom prst="rect">
            <a:avLst/>
          </a:prstGeom>
          <a:noFill/>
        </p:spPr>
        <p:txBody>
          <a:bodyPr lIns="91440" rIns="91440" tIns="45720" bIns="45720" rtlCol="0" anchor="b">
            <a:normAutofit/>
          </a:bodyPr>
          <a:lstStyle>
            <a:lvl1pPr>
              <a:defRPr sz="3200" b="1"/>
            </a:lvl1pPr>
            <a:lvl2pPr>
              <a:defRPr sz="2667" b="1"/>
            </a:lvl2pPr>
            <a:lvl3pPr>
              <a:defRPr sz="2400" b="1"/>
            </a:lvl3pPr>
            <a:lvl4pPr>
              <a:defRPr sz="2133" b="1"/>
            </a:lvl4pPr>
            <a:lvl5pPr>
              <a:defRPr sz="2133" b="1"/>
            </a:lvl5pPr>
            <a:lvl6pPr>
              <a:defRPr sz="2133" b="1"/>
            </a:lvl6pPr>
            <a:lvl7pPr>
              <a:defRPr sz="2133" b="1"/>
            </a:lvl7pPr>
            <a:lvl8pPr>
              <a:defRPr sz="2133" b="1"/>
            </a:lvl8pPr>
            <a:lvl9pPr>
              <a:defRPr sz="2133"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17" name="Placeholder for body"/>
          <p:cNvSpPr>
            <a:spLocks noGrp="1"/>
          </p:cNvSpPr>
          <p:nvPr>
            <p:ph type="body" idx="4"/>
          </p:nvPr>
        </p:nvSpPr>
        <p:spPr>
          <a:xfrm>
            <a:off x="6194828" y="2174875"/>
            <a:ext cx="5389033" cy="3951288"/>
          </a:xfrm>
          <a:prstGeom prst="rect">
            <a:avLst/>
          </a:prstGeom>
          <a:noFill/>
        </p:spPr>
        <p:txBody>
          <a:bodyPr lIns="91440" rIns="91440" tIns="45720" bIns="45720" rtlCol="0">
            <a:normAutofit/>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18" name="Placeholder for sldNum"/>
          <p:cNvSpPr>
            <a:spLocks noGrp="1"/>
          </p:cNvSpPr>
          <p:nvPr>
            <p:ph type="sldNum" idx="5"/>
          </p:nvPr>
        </p:nvSpPr>
        <p:spPr>
          <a:prstGeom prst="rect">
            <a:avLst/>
          </a:prstGeom>
          <a:noFill/>
        </p:spPr>
        <p:txBody>
          <a:bodyPr lIns="91440" rIns="91440" tIns="45720" bIns="45720" rtlCol="0">
            <a:normAutofit/>
          </a:bodyPr>
          <a:lstStyle>
            <a:lvl1pPr>
              <a:buNone/>
              <a:defRPr/>
            </a:lvl1pPr>
          </a:lstStyle>
          <a:p>
            <a:fld id="{7C6E7746-E8AF-8CC3-BA0C-47A2CA5876B5}" type="slidenum">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219"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20" name="Placeholder for sldNum"/>
          <p:cNvSpPr>
            <a:spLocks noGrp="1"/>
          </p:cNvSpPr>
          <p:nvPr>
            <p:ph type="sldNum" idx="1"/>
          </p:nvPr>
        </p:nvSpPr>
        <p:spPr>
          <a:prstGeom prst="rect">
            <a:avLst/>
          </a:prstGeom>
          <a:noFill/>
        </p:spPr>
        <p:txBody>
          <a:bodyPr lIns="91440" rIns="91440" tIns="45720" bIns="45720" rtlCol="0">
            <a:normAutofit/>
          </a:bodyPr>
          <a:lstStyle>
            <a:lvl1pPr>
              <a:buNone/>
              <a:defRPr/>
            </a:lvl1pPr>
          </a:lstStyle>
          <a:p>
            <a:fld id="{56F5AD05-FD70-F5B8-7824-CFFD12D10A66}" type="slidenum">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7">
    <p:spTree>
      <p:nvGrpSpPr>
        <p:cNvPr id="1" name=""/>
        <p:cNvGrpSpPr/>
        <p:nvPr/>
      </p:nvGrpSpPr>
      <p:grpSpPr>
        <a:xfrm>
          <a:off x="0" y="0"/>
          <a:ext cx="0" cy="0"/>
          <a:chOff x="0" y="0"/>
          <a:chExt cx="0" cy="0"/>
        </a:xfrm>
      </p:grpSpPr>
      <p:sp>
        <p:nvSpPr>
          <p:cNvPr id="221" name="Placeholder for sldNum"/>
          <p:cNvSpPr>
            <a:spLocks noGrp="1"/>
          </p:cNvSpPr>
          <p:nvPr>
            <p:ph type="sldNum" idx="0"/>
          </p:nvPr>
        </p:nvSpPr>
        <p:spPr>
          <a:prstGeom prst="rect">
            <a:avLst/>
          </a:prstGeom>
          <a:noFill/>
        </p:spPr>
        <p:txBody>
          <a:bodyPr lIns="91440" rIns="91440" tIns="45720" bIns="45720" rtlCol="0">
            <a:normAutofit/>
          </a:bodyPr>
          <a:lstStyle>
            <a:lvl1pPr>
              <a:buNone/>
              <a:defRPr/>
            </a:lvl1pPr>
          </a:lstStyle>
          <a:p>
            <a:fld id="{3AC6BE32-63BD-E841-20FD-B167673A3999}" type="slidenum">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222" name="Placeholder for title"/>
          <p:cNvSpPr>
            <a:spLocks noGrp="1"/>
          </p:cNvSpPr>
          <p:nvPr>
            <p:ph type="title" idx="0"/>
          </p:nvPr>
        </p:nvSpPr>
        <p:spPr>
          <a:xfrm>
            <a:off x="609603" y="273049"/>
            <a:ext cx="4011084" cy="1162051"/>
          </a:xfrm>
          <a:prstGeom prst="rect">
            <a:avLst/>
          </a:prstGeom>
          <a:noFill/>
        </p:spPr>
        <p:txBody>
          <a:bodyPr lIns="91440" rIns="91440" tIns="45720" bIns="45720" rtlCol="0" anchor="b">
            <a:normAutofit/>
          </a:bodyPr>
          <a:lstStyle>
            <a:lvl1pPr>
              <a:buNone/>
              <a:defRPr sz="2667" b="1"/>
            </a:lvl1pPr>
          </a:lstStyle>
          <a:p>
            <a:pPr/>
            <a:r>
              <a:t>Click to edit master title style</a:t>
            </a:r>
            <a:endParaRPr/>
          </a:p>
        </p:txBody>
      </p:sp>
      <p:sp>
        <p:nvSpPr>
          <p:cNvPr id="223" name="Placeholder for body"/>
          <p:cNvSpPr>
            <a:spLocks noGrp="1"/>
          </p:cNvSpPr>
          <p:nvPr>
            <p:ph type="body" idx="1"/>
          </p:nvPr>
        </p:nvSpPr>
        <p:spPr>
          <a:xfrm>
            <a:off x="4766733" y="274510"/>
            <a:ext cx="6815667" cy="5853113"/>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24" name="Placeholder for body"/>
          <p:cNvSpPr>
            <a:spLocks noGrp="1"/>
          </p:cNvSpPr>
          <p:nvPr>
            <p:ph type="body" idx="2"/>
          </p:nvPr>
        </p:nvSpPr>
        <p:spPr>
          <a:xfrm>
            <a:off x="609603" y="1435104"/>
            <a:ext cx="4011084" cy="4691063"/>
          </a:xfrm>
          <a:prstGeom prst="rect">
            <a:avLst/>
          </a:prstGeom>
          <a:noFill/>
        </p:spPr>
        <p:txBody>
          <a:bodyPr lIns="91440" rIns="91440" tIns="45720" bIns="45720" rtlCol="0">
            <a:normAutofit/>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25" name="Placeholder for sldNum"/>
          <p:cNvSpPr>
            <a:spLocks noGrp="1"/>
          </p:cNvSpPr>
          <p:nvPr>
            <p:ph type="sldNum" idx="3"/>
          </p:nvPr>
        </p:nvSpPr>
        <p:spPr>
          <a:prstGeom prst="rect">
            <a:avLst/>
          </a:prstGeom>
          <a:noFill/>
        </p:spPr>
        <p:txBody>
          <a:bodyPr lIns="91440" rIns="91440" tIns="45720" bIns="45720" rtlCol="0">
            <a:normAutofit/>
          </a:bodyPr>
          <a:lstStyle>
            <a:lvl1pPr>
              <a:buNone/>
              <a:defRPr/>
            </a:lvl1pPr>
          </a:lstStyle>
          <a:p>
            <a:fld id="{EBF68E84-2125-1DE8-3D6F-EC50E86FC5BB}" type="slidenum">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9">
    <p:spTree>
      <p:nvGrpSpPr>
        <p:cNvPr id="1" name=""/>
        <p:cNvGrpSpPr/>
        <p:nvPr/>
      </p:nvGrpSpPr>
      <p:grpSpPr>
        <a:xfrm>
          <a:off x="0" y="0"/>
          <a:ext cx="0" cy="0"/>
          <a:chOff x="0" y="0"/>
          <a:chExt cx="0" cy="0"/>
        </a:xfrm>
      </p:grpSpPr>
      <p:sp>
        <p:nvSpPr>
          <p:cNvPr id="226" name="Placeholder for title"/>
          <p:cNvSpPr>
            <a:spLocks noGrp="1"/>
          </p:cNvSpPr>
          <p:nvPr>
            <p:ph type="title" idx="0"/>
          </p:nvPr>
        </p:nvSpPr>
        <p:spPr>
          <a:xfrm>
            <a:off x="2389717" y="4800601"/>
            <a:ext cx="7315200" cy="566739"/>
          </a:xfrm>
          <a:prstGeom prst="rect">
            <a:avLst/>
          </a:prstGeom>
          <a:noFill/>
        </p:spPr>
        <p:txBody>
          <a:bodyPr lIns="91440" rIns="91440" tIns="45720" bIns="45720" rtlCol="0" anchor="b">
            <a:normAutofit/>
          </a:bodyPr>
          <a:lstStyle>
            <a:lvl1pPr>
              <a:buNone/>
              <a:defRPr sz="2667" b="1"/>
            </a:lvl1pPr>
          </a:lstStyle>
          <a:p>
            <a:pPr/>
            <a:r>
              <a:t>Click to edit master title style</a:t>
            </a:r>
            <a:endParaRPr/>
          </a:p>
        </p:txBody>
      </p:sp>
      <p:sp>
        <p:nvSpPr>
          <p:cNvPr id="227" name=""/>
          <p:cNvSpPr/>
          <p:nvPr/>
        </p:nvSpPr>
        <p:spPr>
          <a:xfrm>
            <a:off x="2389717" y="612775"/>
            <a:ext cx="7315200" cy="4114800"/>
          </a:xfrm>
          <a:prstGeom prst="rect">
            <a:avLst/>
          </a:prstGeom>
          <a:noFill/>
        </p:spPr>
        <p:txBody>
          <a:bodyPr lIns="85725" rIns="85725" tIns="85725" bIns="85725" rtlCol="0">
            <a:normAutofit/>
          </a:bodyPr>
          <a:lstStyle>
            <a:lvl1pPr>
              <a:defRPr/>
            </a:lvl1pPr>
          </a:lstStyle>
          <a:p>
            <a:pPr marL="0" indent="0">
              <a:buNone/>
            </a:pPr>
            <a:r>
              <a:rPr lang="en-US" spc="0"/>
              <a:t/>
            </a:r>
            <a:endParaRPr/>
          </a:p>
        </p:txBody>
      </p:sp>
      <p:sp>
        <p:nvSpPr>
          <p:cNvPr id="228" name="Placeholder for body"/>
          <p:cNvSpPr>
            <a:spLocks noGrp="1"/>
          </p:cNvSpPr>
          <p:nvPr>
            <p:ph type="body" idx="1"/>
          </p:nvPr>
        </p:nvSpPr>
        <p:spPr>
          <a:xfrm>
            <a:off x="2389717" y="5368797"/>
            <a:ext cx="7315200" cy="804863"/>
          </a:xfrm>
          <a:prstGeom prst="rect">
            <a:avLst/>
          </a:prstGeom>
          <a:noFill/>
        </p:spPr>
        <p:txBody>
          <a:bodyPr lIns="91440" rIns="91440" tIns="45720" bIns="45720" rtlCol="0">
            <a:normAutofit/>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29" name="Placeholder for sldNum"/>
          <p:cNvSpPr>
            <a:spLocks noGrp="1"/>
          </p:cNvSpPr>
          <p:nvPr>
            <p:ph type="sldNum" idx="2"/>
          </p:nvPr>
        </p:nvSpPr>
        <p:spPr>
          <a:prstGeom prst="rect">
            <a:avLst/>
          </a:prstGeom>
          <a:noFill/>
        </p:spPr>
        <p:txBody>
          <a:bodyPr lIns="91440" rIns="91440" tIns="45720" bIns="45720" rtlCol="0">
            <a:normAutofit/>
          </a:bodyPr>
          <a:lstStyle>
            <a:lvl1pPr>
              <a:buNone/>
              <a:defRPr/>
            </a:lvl1pPr>
          </a:lstStyle>
          <a:p>
            <a:fld id="{E6C2871F-088E-1C64-8FA5-E4C393F95E97}" type="slidenum">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0">
    <p:spTree>
      <p:nvGrpSpPr>
        <p:cNvPr id="1" name=""/>
        <p:cNvGrpSpPr/>
        <p:nvPr/>
      </p:nvGrpSpPr>
      <p:grpSpPr>
        <a:xfrm>
          <a:off x="0" y="0"/>
          <a:ext cx="0" cy="0"/>
          <a:chOff x="0" y="0"/>
          <a:chExt cx="0" cy="0"/>
        </a:xfrm>
      </p:grpSpPr>
      <p:sp>
        <p:nvSpPr>
          <p:cNvPr id="230" name="Placeholder for title"/>
          <p:cNvSpPr>
            <a:spLocks noGrp="1"/>
          </p:cNvSpPr>
          <p:nvPr>
            <p:ph type="title" idx="0"/>
          </p:nvPr>
        </p:nvSpPr>
        <p:spPr>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31" name="Placeholder for body"/>
          <p:cNvSpPr>
            <a:spLocks noGrp="1"/>
          </p:cNvSpPr>
          <p:nvPr>
            <p:ph type="body" idx="1"/>
          </p:nvPr>
        </p:nvSpPr>
        <p:spPr>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32" name="Placeholder for sldNum"/>
          <p:cNvSpPr>
            <a:spLocks noGrp="1"/>
          </p:cNvSpPr>
          <p:nvPr>
            <p:ph type="sldNum" idx="2"/>
          </p:nvPr>
        </p:nvSpPr>
        <p:spPr>
          <a:prstGeom prst="rect">
            <a:avLst/>
          </a:prstGeom>
          <a:noFill/>
        </p:spPr>
        <p:txBody>
          <a:bodyPr lIns="91440" rIns="91440" tIns="45720" bIns="45720" rtlCol="0">
            <a:normAutofit/>
          </a:bodyPr>
          <a:lstStyle>
            <a:lvl1pPr>
              <a:buNone/>
              <a:defRPr/>
            </a:lvl1pPr>
          </a:lstStyle>
          <a:p>
            <a:fld id="{157C78D3-6020-5BCE-9F8D-F9FDD568C627}" type="slidenum">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233" name="Placeholder for title"/>
          <p:cNvSpPr>
            <a:spLocks noGrp="1"/>
          </p:cNvSpPr>
          <p:nvPr>
            <p:ph type="title" idx="0"/>
          </p:nvPr>
        </p:nvSpPr>
        <p:spPr>
          <a:xfrm>
            <a:off x="8839200" y="274640"/>
            <a:ext cx="2743200" cy="5851525"/>
          </a:xfrm>
          <a:prstGeom prst="rect">
            <a:avLst/>
          </a:prstGeom>
          <a:noFill/>
        </p:spPr>
        <p:txBody>
          <a:bodyPr lIns="91440" rIns="91440" tIns="45720" bIns="45720" rtlCol="0">
            <a:normAutofit/>
          </a:bodyPr>
          <a:lstStyle>
            <a:lvl1pPr>
              <a:buNone/>
              <a:defRPr/>
            </a:lvl1pPr>
          </a:lstStyle>
          <a:p>
            <a:pPr/>
            <a:r>
              <a:t>Click to edit master title style</a:t>
            </a:r>
            <a:endParaRPr/>
          </a:p>
        </p:txBody>
      </p:sp>
      <p:sp>
        <p:nvSpPr>
          <p:cNvPr id="234" name="Placeholder for body"/>
          <p:cNvSpPr>
            <a:spLocks noGrp="1"/>
          </p:cNvSpPr>
          <p:nvPr>
            <p:ph type="body" idx="1"/>
          </p:nvPr>
        </p:nvSpPr>
        <p:spPr>
          <a:xfrm>
            <a:off x="609600" y="274640"/>
            <a:ext cx="8026400" cy="5851525"/>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35" name="Placeholder for sldNum"/>
          <p:cNvSpPr>
            <a:spLocks noGrp="1"/>
          </p:cNvSpPr>
          <p:nvPr>
            <p:ph type="sldNum" idx="2"/>
          </p:nvPr>
        </p:nvSpPr>
        <p:spPr>
          <a:prstGeom prst="rect">
            <a:avLst/>
          </a:prstGeom>
          <a:noFill/>
        </p:spPr>
        <p:txBody>
          <a:bodyPr lIns="91440" rIns="91440" tIns="45720" bIns="45720" rtlCol="0">
            <a:normAutofit/>
          </a:bodyPr>
          <a:lstStyle>
            <a:lvl1pPr>
              <a:buNone/>
              <a:defRPr/>
            </a:lvl1pPr>
          </a:lstStyle>
          <a:p>
            <a:fld id="{3D7BED4E-B6CB-69DA-3258-363AD7F57192}" type="slidenum">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24" name="Placeholder for body"/>
          <p:cNvSpPr>
            <a:spLocks noGrp="1"/>
          </p:cNvSpPr>
          <p:nvPr>
            <p:ph type="body" idx="0"/>
          </p:nvPr>
        </p:nvSpPr>
        <p:spPr>
          <a:xfrm>
            <a:off x="6232524" y="1825624"/>
            <a:ext cx="5004000" cy="4170363"/>
          </a:xfrm>
          <a:prstGeom prst="rect">
            <a:avLst/>
          </a:prstGeom>
          <a:noFill/>
        </p:spPr>
        <p:txBody>
          <a:bodyPr lIns="91440" rIns="91440" tIns="45720" bIns="45720" rtlCol="0">
            <a:norm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25"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
        <p:nvSpPr>
          <p:cNvPr id="26" name="Placeholder for title"/>
          <p:cNvSpPr>
            <a:spLocks noGrp="1"/>
          </p:cNvSpPr>
          <p:nvPr>
            <p:ph type="title" idx="1"/>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sp>
        <p:nvSpPr>
          <p:cNvPr id="27" name="Placeholder for body"/>
          <p:cNvSpPr>
            <a:spLocks noGrp="1"/>
          </p:cNvSpPr>
          <p:nvPr>
            <p:ph type="body" idx="2"/>
          </p:nvPr>
        </p:nvSpPr>
        <p:spPr>
          <a:xfrm>
            <a:off x="967154" y="1825624"/>
            <a:ext cx="5004000" cy="4170363"/>
          </a:xfrm>
          <a:prstGeom prst="rect">
            <a:avLst/>
          </a:prstGeom>
          <a:noFill/>
        </p:spPr>
        <p:txBody>
          <a:bodyPr lIns="91440" rIns="91440" tIns="45720" bIns="45720" rtlCol="0">
            <a:norm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
    <p:spTree>
      <p:nvGrpSpPr>
        <p:cNvPr id="1" name=""/>
        <p:cNvGrpSpPr/>
        <p:nvPr/>
      </p:nvGrpSpPr>
      <p:grpSpPr>
        <a:xfrm>
          <a:off x="0" y="0"/>
          <a:ext cx="0" cy="0"/>
          <a:chOff x="0" y="0"/>
          <a:chExt cx="0" cy="0"/>
        </a:xfrm>
      </p:grpSpPr>
      <p:sp>
        <p:nvSpPr>
          <p:cNvPr id="28" name="Placeholder for body"/>
          <p:cNvSpPr>
            <a:spLocks noGrp="1"/>
          </p:cNvSpPr>
          <p:nvPr>
            <p:ph type="body" idx="0"/>
          </p:nvPr>
        </p:nvSpPr>
        <p:spPr>
          <a:xfrm>
            <a:off x="970722" y="1825625"/>
            <a:ext cx="3229533" cy="4170363"/>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29" name="Placeholder for body"/>
          <p:cNvSpPr>
            <a:spLocks noGrp="1"/>
          </p:cNvSpPr>
          <p:nvPr>
            <p:ph type="body" idx="1"/>
          </p:nvPr>
        </p:nvSpPr>
        <p:spPr>
          <a:xfrm>
            <a:off x="4476002" y="1825624"/>
            <a:ext cx="3239996" cy="4170363"/>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30" name="Placeholder for body"/>
          <p:cNvSpPr>
            <a:spLocks noGrp="1"/>
          </p:cNvSpPr>
          <p:nvPr>
            <p:ph type="body" idx="2"/>
          </p:nvPr>
        </p:nvSpPr>
        <p:spPr>
          <a:xfrm>
            <a:off x="7990763" y="1825624"/>
            <a:ext cx="3239998" cy="4170363"/>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31"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
        <p:nvSpPr>
          <p:cNvPr id="32" name="Placeholder for title"/>
          <p:cNvSpPr>
            <a:spLocks noGrp="1"/>
          </p:cNvSpPr>
          <p:nvPr>
            <p:ph type="title" idx="3"/>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33" name="Placeholder for body"/>
          <p:cNvSpPr>
            <a:spLocks noGrp="1"/>
          </p:cNvSpPr>
          <p:nvPr>
            <p:ph type="body" idx="0"/>
          </p:nvPr>
        </p:nvSpPr>
        <p:spPr>
          <a:xfrm>
            <a:off x="970722" y="1681163"/>
            <a:ext cx="5003999" cy="823912"/>
          </a:xfrm>
          <a:prstGeom prst="rect">
            <a:avLst/>
          </a:prstGeom>
          <a:noFill/>
        </p:spPr>
        <p:txBody>
          <a:bodyPr lIns="91440" rIns="91440" tIns="45720" bIns="45720" rtlCol="0" anchor="b">
            <a:normAutofit/>
          </a:bodyPr>
          <a:lstStyle>
            <a:lvl1pPr>
              <a:defRPr sz="2800" b="1">
                <a:solidFill>
                  <a:srgbClr val="3E99DA">
                    <a:alpha val="100000"/>
                  </a:srgbClr>
                </a:solidFill>
              </a:defRPr>
            </a:lvl1pPr>
            <a:lvl2pPr>
              <a:defRPr sz="2000" b="1"/>
            </a:lvl2pPr>
            <a:lvl3pPr>
              <a:defRPr sz="1800" b="1"/>
            </a:lvl3pPr>
            <a:lvl4pPr>
              <a:defRPr sz="1600" b="1"/>
            </a:lvl4pPr>
            <a:lvl5pPr>
              <a:defRPr sz="1600" b="1"/>
            </a:lvl5pPr>
            <a:lvl6pPr>
              <a:defRPr sz="1600" b="1"/>
            </a:lvl6pPr>
            <a:lvl7pPr>
              <a:defRPr sz="1600" b="1"/>
            </a:lvl7pPr>
            <a:lvl8pPr>
              <a:defRPr sz="1600" b="1"/>
            </a:lvl8pPr>
            <a:lvl9pPr>
              <a:defRPr sz="1600"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34" name="Placeholder for body"/>
          <p:cNvSpPr>
            <a:spLocks noGrp="1"/>
          </p:cNvSpPr>
          <p:nvPr>
            <p:ph type="body" idx="1"/>
          </p:nvPr>
        </p:nvSpPr>
        <p:spPr>
          <a:xfrm>
            <a:off x="970722" y="2597727"/>
            <a:ext cx="5003999" cy="3398261"/>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35" name="Placeholder for body"/>
          <p:cNvSpPr>
            <a:spLocks noGrp="1"/>
          </p:cNvSpPr>
          <p:nvPr>
            <p:ph type="body" idx="2"/>
          </p:nvPr>
        </p:nvSpPr>
        <p:spPr>
          <a:xfrm>
            <a:off x="6232768" y="1681163"/>
            <a:ext cx="5003999" cy="823912"/>
          </a:xfrm>
          <a:prstGeom prst="rect">
            <a:avLst/>
          </a:prstGeom>
          <a:noFill/>
        </p:spPr>
        <p:txBody>
          <a:bodyPr lIns="91440" rIns="91440" tIns="45720" bIns="45720" rtlCol="0" anchor="b">
            <a:normAutofit/>
          </a:bodyPr>
          <a:lstStyle>
            <a:lvl1pPr>
              <a:defRPr sz="2800" b="1">
                <a:solidFill>
                  <a:srgbClr val="3E99DA">
                    <a:alpha val="100000"/>
                  </a:srgbClr>
                </a:solidFill>
              </a:defRPr>
            </a:lvl1pPr>
            <a:lvl2pPr>
              <a:defRPr sz="2000" b="1"/>
            </a:lvl2pPr>
            <a:lvl3pPr>
              <a:defRPr sz="1800" b="1"/>
            </a:lvl3pPr>
            <a:lvl4pPr>
              <a:defRPr sz="1600" b="1"/>
            </a:lvl4pPr>
            <a:lvl5pPr>
              <a:defRPr sz="1600" b="1"/>
            </a:lvl5pPr>
            <a:lvl6pPr>
              <a:defRPr sz="1600" b="1"/>
            </a:lvl6pPr>
            <a:lvl7pPr>
              <a:defRPr sz="1600" b="1"/>
            </a:lvl7pPr>
            <a:lvl8pPr>
              <a:defRPr sz="1600" b="1"/>
            </a:lvl8pPr>
            <a:lvl9pPr>
              <a:defRPr sz="1600" b="1"/>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36" name="Placeholder for body"/>
          <p:cNvSpPr>
            <a:spLocks noGrp="1"/>
          </p:cNvSpPr>
          <p:nvPr>
            <p:ph type="body" idx="3"/>
          </p:nvPr>
        </p:nvSpPr>
        <p:spPr>
          <a:xfrm>
            <a:off x="6232768" y="2597727"/>
            <a:ext cx="5003999" cy="3398261"/>
          </a:xfrm>
          <a:prstGeom prst="rect">
            <a:avLst/>
          </a:prstGeom>
          <a:noFill/>
        </p:spPr>
        <p:txBody>
          <a:bodyPr lIns="91440" rIns="91440" tIns="45720" bIns="45720" rtlCol="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cxnSp>
        <p:nvCxnSpPr>
          <p:cNvPr id="37"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
        <p:nvSpPr>
          <p:cNvPr id="38" name="Placeholder for title"/>
          <p:cNvSpPr>
            <a:spLocks noGrp="1"/>
          </p:cNvSpPr>
          <p:nvPr>
            <p:ph type="title" idx="4"/>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
    <p:spTree>
      <p:nvGrpSpPr>
        <p:cNvPr id="1" name=""/>
        <p:cNvGrpSpPr/>
        <p:nvPr/>
      </p:nvGrpSpPr>
      <p:grpSpPr>
        <a:xfrm>
          <a:off x="0" y="0"/>
          <a:ext cx="0" cy="0"/>
          <a:chOff x="0" y="0"/>
          <a:chExt cx="0" cy="0"/>
        </a:xfrm>
      </p:grpSpPr>
      <p:sp>
        <p:nvSpPr>
          <p:cNvPr id="39" name=""/>
          <p:cNvSpPr/>
          <p:nvPr/>
        </p:nvSpPr>
        <p:spPr>
          <a:xfrm>
            <a:off x="0" y="1750540"/>
            <a:ext cx="12192000" cy="4245448"/>
          </a:xfrm>
          <a:prstGeom prst="rect">
            <a:avLst/>
          </a:prstGeom>
          <a:solidFill>
            <a:srgbClr val="D3E8F9">
              <a:alpha val="100000"/>
            </a:srgbClr>
          </a:solidFill>
        </p:spPr>
        <p:txBody>
          <a:bodyPr lIns="85725" rIns="85725" tIns="85725" bIns="85725" rtlCol="0">
            <a:normAutofit/>
          </a:bodyPr>
          <a:lstStyle>
            <a:lvl1pPr>
              <a:defRPr/>
            </a:lvl1pPr>
          </a:lstStyle>
          <a:p>
            <a:pPr marL="0" indent="0">
              <a:buNone/>
            </a:pPr>
            <a:r>
              <a:rPr lang="en-US" spc="0"/>
              <a:t/>
            </a:r>
            <a:endParaRPr/>
          </a:p>
        </p:txBody>
      </p:sp>
      <p:sp>
        <p:nvSpPr>
          <p:cNvPr id="40" name="Placeholder for title"/>
          <p:cNvSpPr>
            <a:spLocks noGrp="1"/>
          </p:cNvSpPr>
          <p:nvPr>
            <p:ph type="title" idx="0"/>
          </p:nvPr>
        </p:nvSpPr>
        <p:spPr>
          <a:xfrm>
            <a:off x="970722" y="575220"/>
            <a:ext cx="10263893" cy="782357"/>
          </a:xfrm>
          <a:prstGeom prst="rect">
            <a:avLst/>
          </a:prstGeom>
          <a:noFill/>
        </p:spPr>
        <p:txBody>
          <a:bodyPr lIns="91440" rIns="91440" tIns="45720" bIns="45720" rtlCol="0" anchor="b">
            <a:normAutofit/>
          </a:bodyPr>
          <a:lstStyle>
            <a:lvl1pPr>
              <a:buNone/>
              <a:defRPr sz="3800"/>
            </a:lvl1pPr>
          </a:lstStyle>
          <a:p>
            <a:pPr/>
            <a:r>
              <a:t>Click to edit master title style</a:t>
            </a:r>
            <a:endParaRPr/>
          </a:p>
        </p:txBody>
      </p:sp>
      <p:cxnSp>
        <p:nvCxnSpPr>
          <p:cNvPr id="41" name=""/>
          <p:cNvCxnSpPr/>
          <p:nvPr/>
        </p:nvCxnSpPr>
        <p:spPr>
          <a:xfrm flipH="1">
            <a:off x="838201" y="0"/>
            <a:ext cx="9525" cy="1365250"/>
          </a:xfrm>
          <a:prstGeom prst="line">
            <a:avLst/>
          </a:prstGeom>
          <a:ln w="28575" cap="flat" cmpd="sng" algn="ctr">
            <a:solidFill>
              <a:srgbClr val="F8CC29">
                <a:alpha val="100000"/>
              </a:srgbClr>
            </a:solidFill>
            <a:prstDash val="solid"/>
            <a:round/>
          </a:ln>
        </p:spPr>
      </p:cxnSp>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image" Target="../media/452715719.png"/>
  <Relationship Id="rId3" Type="http://schemas.openxmlformats.org/officeDocument/2006/relationships/slideLayout" Target="../slideLayouts/slideLayout1.xml"/>
  <Relationship Id="rId4" Type="http://schemas.openxmlformats.org/officeDocument/2006/relationships/slideLayout" Target="../slideLayouts/slideLayout2.xml"/>
  <Relationship Id="rId5" Type="http://schemas.openxmlformats.org/officeDocument/2006/relationships/slideLayout" Target="../slideLayouts/slideLayout3.xml"/>
  <Relationship Id="rId6" Type="http://schemas.openxmlformats.org/officeDocument/2006/relationships/slideLayout" Target="../slideLayouts/slideLayout4.xml"/>
  <Relationship Id="rId7" Type="http://schemas.openxmlformats.org/officeDocument/2006/relationships/slideLayout" Target="../slideLayouts/slideLayout5.xml"/>
  <Relationship Id="rId8" Type="http://schemas.openxmlformats.org/officeDocument/2006/relationships/slideLayout" Target="../slideLayouts/slideLayout6.xml"/>
  <Relationship Id="rId9" Type="http://schemas.openxmlformats.org/officeDocument/2006/relationships/slideLayout" Target="../slideLayouts/slideLayout7.xml"/>
  <Relationship Id="rId10" Type="http://schemas.openxmlformats.org/officeDocument/2006/relationships/slideLayout" Target="../slideLayouts/slideLayout8.xml"/>
  <Relationship Id="rId11" Type="http://schemas.openxmlformats.org/officeDocument/2006/relationships/slideLayout" Target="../slideLayouts/slideLayout9.xml"/>
  <Relationship Id="rId12" Type="http://schemas.openxmlformats.org/officeDocument/2006/relationships/slideLayout" Target="../slideLayouts/slideLayout10.xml"/>
  <Relationship Id="rId13" Type="http://schemas.openxmlformats.org/officeDocument/2006/relationships/slideLayout" Target="../slideLayouts/slideLayout11.xml"/>
  <Relationship Id="rId14" Type="http://schemas.openxmlformats.org/officeDocument/2006/relationships/slideLayout" Target="../slideLayouts/slideLayout12.xml"/>
  <Relationship Id="rId15" Type="http://schemas.openxmlformats.org/officeDocument/2006/relationships/slideLayout" Target="../slideLayouts/slideLayout13.xml"/>
  <Relationship Id="rId16" Type="http://schemas.openxmlformats.org/officeDocument/2006/relationships/slideLayout" Target="../slideLayouts/slideLayout14.xml"/>
  <Relationship Id="rId17" Type="http://schemas.openxmlformats.org/officeDocument/2006/relationships/slideLayout" Target="../slideLayouts/slideLayout15.xml"/>
  <Relationship Id="rId18" Type="http://schemas.openxmlformats.org/officeDocument/2006/relationships/slideLayout" Target="../slideLayouts/slideLayout16.xml"/>
  <Relationship Id="rId19" Type="http://schemas.openxmlformats.org/officeDocument/2006/relationships/slideLayout" Target="../slideLayouts/slideLayout17.xml"/>
</Relationships>

</file>

<file path=ppt/slideMasters/_rels/slideMaster2.xml.rels><?xml version="1.0" encoding="UTF-8" standalone="yes"?>
<Relationships xmlns="http://schemas.openxmlformats.org/package/2006/relationships">
  <Relationship Id="rId1" Type="http://schemas.openxmlformats.org/officeDocument/2006/relationships/theme" Target="../theme/theme2.xml"/>
  <Relationship Id="rId2" Type="http://schemas.openxmlformats.org/officeDocument/2006/relationships/image" Target="../media/827195609.png"/>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slideLayout" Target="../slideLayouts/slideLayout27.xml"/>
  <Relationship Id="rId13" Type="http://schemas.openxmlformats.org/officeDocument/2006/relationships/slideLayout" Target="../slideLayouts/slideLayout28.xml"/>
  <Relationship Id="rId14" Type="http://schemas.openxmlformats.org/officeDocument/2006/relationships/slideLayout" Target="../slideLayouts/slideLayout29.xml"/>
  <Relationship Id="rId15" Type="http://schemas.openxmlformats.org/officeDocument/2006/relationships/slideLayout" Target="../slideLayouts/slideLayout30.xml"/>
  <Relationship Id="rId16" Type="http://schemas.openxmlformats.org/officeDocument/2006/relationships/slideLayout" Target="../slideLayouts/slideLayout31.xml"/>
  <Relationship Id="rId17" Type="http://schemas.openxmlformats.org/officeDocument/2006/relationships/slideLayout" Target="../slideLayouts/slideLayout32.xml"/>
  <Relationship Id="rId18" Type="http://schemas.openxmlformats.org/officeDocument/2006/relationships/slideLayout" Target="../slideLayouts/slideLayout33.xml"/>
  <Relationship Id="rId19" Type="http://schemas.openxmlformats.org/officeDocument/2006/relationships/slideLayout" Target="../slideLayouts/slideLayout34.xml"/>
</Relationships>

</file>

<file path=ppt/slideMasters/_rels/slideMaster3.xml.rels><?xml version="1.0" encoding="UTF-8" standalone="yes"?>
<Relationships xmlns="http://schemas.openxmlformats.org/package/2006/relationships">
  <Relationship Id="rId1" Type="http://schemas.openxmlformats.org/officeDocument/2006/relationships/theme" Target="../theme/theme3.xml"/>
  <Relationship Id="rId2" Type="http://schemas.openxmlformats.org/officeDocument/2006/relationships/image" Target="../media/2001139887.png"/>
  <Relationship Id="rId3" Type="http://schemas.openxmlformats.org/officeDocument/2006/relationships/slideLayout" Target="../slideLayouts/slideLayout35.xml"/>
  <Relationship Id="rId4" Type="http://schemas.openxmlformats.org/officeDocument/2006/relationships/slideLayout" Target="../slideLayouts/slideLayout36.xml"/>
  <Relationship Id="rId5" Type="http://schemas.openxmlformats.org/officeDocument/2006/relationships/slideLayout" Target="../slideLayouts/slideLayout37.xml"/>
  <Relationship Id="rId6" Type="http://schemas.openxmlformats.org/officeDocument/2006/relationships/slideLayout" Target="../slideLayouts/slideLayout38.xml"/>
  <Relationship Id="rId7" Type="http://schemas.openxmlformats.org/officeDocument/2006/relationships/slideLayout" Target="../slideLayouts/slideLayout39.xml"/>
  <Relationship Id="rId8" Type="http://schemas.openxmlformats.org/officeDocument/2006/relationships/slideLayout" Target="../slideLayouts/slideLayout40.xml"/>
  <Relationship Id="rId9" Type="http://schemas.openxmlformats.org/officeDocument/2006/relationships/slideLayout" Target="../slideLayouts/slideLayout41.xml"/>
  <Relationship Id="rId10" Type="http://schemas.openxmlformats.org/officeDocument/2006/relationships/slideLayout" Target="../slideLayouts/slideLayout42.xml"/>
  <Relationship Id="rId11" Type="http://schemas.openxmlformats.org/officeDocument/2006/relationships/slideLayout" Target="../slideLayouts/slideLayout43.xml"/>
  <Relationship Id="rId12" Type="http://schemas.openxmlformats.org/officeDocument/2006/relationships/slideLayout" Target="../slideLayouts/slideLayout44.xml"/>
  <Relationship Id="rId13" Type="http://schemas.openxmlformats.org/officeDocument/2006/relationships/slideLayout" Target="../slideLayouts/slideLayout45.xml"/>
</Relationships>

</file>

<file path=ppt/slideMasters/_rels/slideMaster4.xml.rels><?xml version="1.0" encoding="UTF-8" standalone="yes"?>
<Relationships xmlns="http://schemas.openxmlformats.org/package/2006/relationships">
  <Relationship Id="rId1" Type="http://schemas.openxmlformats.org/officeDocument/2006/relationships/theme" Target="../theme/theme4.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slideLayout" Target="../slideLayouts/slideLayout5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 name=""/>
          <p:cNvPicPr>
            <a:picLocks noChangeAspect="1"/>
          </p:cNvPicPr>
          <p:nvPr/>
        </p:nvPicPr>
        <p:blipFill>
          <a:blip r:embed="rId2"/>
          <a:srcRect t="10944" r="6669" b="9113" l="6902"/>
          <a:stretch>
            <a:fillRect/>
          </a:stretch>
        </p:blipFill>
        <p:spPr>
          <a:xfrm>
            <a:off x="9945929" y="6177847"/>
            <a:ext cx="1727997" cy="467228"/>
          </a:xfrm>
          <a:prstGeom prst="rect">
            <a:avLst/>
          </a:prstGeom>
        </p:spPr>
      </p:pic>
      <p:sp>
        <p:nvSpPr>
          <p:cNvPr id="2" name="Placeholder for sldNum"/>
          <p:cNvSpPr>
            <a:spLocks noGrp="1"/>
          </p:cNvSpPr>
          <p:nvPr>
            <p:ph type="sldNum" idx="0"/>
          </p:nvPr>
        </p:nvSpPr>
        <p:spPr>
          <a:xfrm>
            <a:off x="838200" y="6254290"/>
            <a:ext cx="2844800" cy="365125"/>
          </a:xfrm>
          <a:prstGeom prst="rect">
            <a:avLst/>
          </a:prstGeom>
          <a:noFill/>
        </p:spPr>
        <p:txBody>
          <a:bodyPr lIns="91440" rIns="91440" tIns="45720" bIns="45720" rtlCol="0" anchor="ctr">
            <a:normAutofit/>
          </a:bodyPr>
          <a:lstStyle>
            <a:lvl1pPr>
              <a:buNone/>
              <a:defRPr sz="4000">
                <a:solidFill>
                  <a:srgbClr val="034EA2">
                    <a:alpha val="100000"/>
                  </a:srgbClr>
                </a:solidFill>
              </a:defRPr>
            </a:lvl1pPr>
          </a:lstStyle>
          <a:p>
            <a:fld id="{0DF27935-B15B-AEFF-7C53-D05D6C33BDD8}" type="slidenum">
              <a:t>‹#›</a:t>
            </a:fld>
          </a:p>
        </p:txBody>
      </p:sp>
    </p:spTree>
  </p:cSld>
  <p:clrMap bg1="lt1" tx1="dk1" bg2="lt2" tx2="dk2" accent1="accent1" accent2="accent2" accent3="accent3" accent4="accent4" accent5="accent5" accent6="accent6" hlink="hlink" folHlink="folHlink"/>
  <p:sldLayoutIdLst>
    <p:sldLayoutId id="2323816934" r:id="rId3"/>
    <p:sldLayoutId id="2323816935" r:id="rId4"/>
    <p:sldLayoutId id="2323816936" r:id="rId5"/>
    <p:sldLayoutId id="2323816937" r:id="rId6"/>
    <p:sldLayoutId id="2323816938" r:id="rId7"/>
    <p:sldLayoutId id="2323816939" r:id="rId8"/>
    <p:sldLayoutId id="2323816940" r:id="rId9"/>
    <p:sldLayoutId id="2323816941" r:id="rId10"/>
    <p:sldLayoutId id="2323816942" r:id="rId11"/>
    <p:sldLayoutId id="2323816943" r:id="rId12"/>
    <p:sldLayoutId id="2323816944" r:id="rId13"/>
    <p:sldLayoutId id="2323816945" r:id="rId14"/>
    <p:sldLayoutId id="2323816946" r:id="rId15"/>
    <p:sldLayoutId id="2323816947" r:id="rId16"/>
    <p:sldLayoutId id="2323816948" r:id="rId17"/>
    <p:sldLayoutId id="2323816949" r:id="rId18"/>
    <p:sldLayoutId id="2323816950" r:id="rId19"/>
  </p:sldLayoutIdLst>
  <p:txStyles>
    <p:titleStyle>
      <a:extLst/>
    </p:titleStyle>
    <p:bodyStyle>
      <a:extLst/>
    </p:bodyStyle>
    <p:otherStyle>
      <a:lvl1pPr algn="l" defTabSz="914400" marL="0">
        <a:buNone/>
        <a:defRPr sz="1100" kern="1200"/>
      </a:lvl1pPr>
      <a:lvl2pPr algn="l" defTabSz="914400" marL="285750">
        <a:buNone/>
        <a:defRPr sz="1100" kern="1200"/>
      </a:lvl2pPr>
      <a:lvl3pPr algn="l" defTabSz="914400" marL="571500">
        <a:buNone/>
        <a:defRPr sz="1100" kern="1200"/>
      </a:lvl3pPr>
      <a:lvl4pPr algn="l" defTabSz="914400" marL="857250">
        <a:buNone/>
        <a:defRPr sz="1100" kern="1200"/>
      </a:lvl4pPr>
      <a:lvl5pPr algn="l" defTabSz="914400" marL="1143000">
        <a:buNone/>
        <a:defRPr sz="1100" kern="1200"/>
      </a:lvl5pPr>
      <a:lvl6pPr algn="l" defTabSz="914400" marL="1428750">
        <a:buNone/>
        <a:defRPr sz="1100" kern="1200"/>
      </a:lvl6pPr>
      <a:lvl7pPr algn="l" defTabSz="914400" marL="1714500">
        <a:buNone/>
        <a:defRPr sz="1100" kern="1200"/>
      </a:lvl7pPr>
      <a:lvl8pPr algn="l" defTabSz="914400" marL="2000250">
        <a:buNone/>
        <a:defRPr sz="1100" kern="1200"/>
      </a:lvl8pPr>
      <a:lvl9pPr algn="l" defTabSz="914400" marL="2286000">
        <a:buNone/>
        <a:defRPr sz="1100" kern="1200"/>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3" name="Placeholder for title"/>
          <p:cNvSpPr>
            <a:spLocks noGrp="1"/>
          </p:cNvSpPr>
          <p:nvPr>
            <p:ph type="title" idx="0"/>
          </p:nvPr>
        </p:nvSpPr>
        <p:spPr>
          <a:xfrm>
            <a:off x="838200" y="482860"/>
            <a:ext cx="10515600" cy="782357"/>
          </a:xfrm>
          <a:prstGeom prst="rect">
            <a:avLst/>
          </a:prstGeom>
          <a:noFill/>
        </p:spPr>
        <p:txBody>
          <a:bodyPr lIns="91440" rIns="91440" tIns="45720" bIns="45720" rtlCol="0" anchor="b">
            <a:normAutofit/>
          </a:bodyPr>
          <a:p>
            <a:pPr/>
            <a:r>
              <a:t>Click to edit master title style</a:t>
            </a:r>
            <a:endParaRPr/>
          </a:p>
        </p:txBody>
      </p:sp>
      <p:sp>
        <p:nvSpPr>
          <p:cNvPr id="4" name="Placeholder for body"/>
          <p:cNvSpPr>
            <a:spLocks noGrp="1"/>
          </p:cNvSpPr>
          <p:nvPr>
            <p:ph type="body" idx="1"/>
          </p:nvPr>
        </p:nvSpPr>
        <p:spPr>
          <a:xfrm>
            <a:off x="838200" y="1825625"/>
            <a:ext cx="10515600" cy="2718693"/>
          </a:xfrm>
          <a:prstGeom prst="rect">
            <a:avLst/>
          </a:prstGeom>
          <a:noFill/>
        </p:spPr>
        <p:txBody>
          <a:bodyPr lIns="91440" rIns="91440" tIns="45720" bIns="45720" rtlCol="0">
            <a:normAutofit/>
          </a:bodyPr>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pic>
        <p:nvPicPr>
          <p:cNvPr id="5" name=""/>
          <p:cNvPicPr>
            <a:picLocks noChangeAspect="1"/>
          </p:cNvPicPr>
          <p:nvPr/>
        </p:nvPicPr>
        <p:blipFill>
          <a:blip r:embed="rId2"/>
          <a:srcRect t="10944" r="6669" b="9113" l="6902"/>
          <a:stretch>
            <a:fillRect/>
          </a:stretch>
        </p:blipFill>
        <p:spPr>
          <a:xfrm>
            <a:off x="10033852" y="6041081"/>
            <a:ext cx="1727997" cy="467228"/>
          </a:xfrm>
          <a:prstGeom prst="rect">
            <a:avLst/>
          </a:prstGeom>
        </p:spPr>
      </p:pic>
      <p:sp>
        <p:nvSpPr>
          <p:cNvPr id="6" name="Placeholder for sldNum"/>
          <p:cNvSpPr>
            <a:spLocks noGrp="1"/>
          </p:cNvSpPr>
          <p:nvPr>
            <p:ph type="sldNum" idx="2"/>
          </p:nvPr>
        </p:nvSpPr>
        <p:spPr>
          <a:xfrm>
            <a:off x="838200" y="6254290"/>
            <a:ext cx="2844800" cy="365125"/>
          </a:xfrm>
          <a:prstGeom prst="rect">
            <a:avLst/>
          </a:prstGeom>
          <a:noFill/>
        </p:spPr>
        <p:txBody>
          <a:bodyPr lIns="91440" rIns="91440" tIns="45720" bIns="45720" rtlCol="0" anchor="ctr">
            <a:normAutofit/>
          </a:bodyPr>
          <a:lstStyle>
            <a:lvl1pPr>
              <a:buNone/>
              <a:defRPr sz="4000">
                <a:solidFill>
                  <a:srgbClr val="034EA2">
                    <a:alpha val="100000"/>
                  </a:srgbClr>
                </a:solidFill>
              </a:defRPr>
            </a:lvl1pPr>
          </a:lstStyle>
          <a:p>
            <a:fld id="{E0E0B2DF-9BCA-B07C-E8F6-8EB3F8360CCA}" type="slidenum">
              <a:t>‹#›</a:t>
            </a:fld>
          </a:p>
        </p:txBody>
      </p:sp>
    </p:spTree>
  </p:cSld>
  <p:clrMap bg1="lt1" tx1="dk1" bg2="lt2" tx2="dk2" accent1="accent1" accent2="accent2" accent3="accent3" accent4="accent4" accent5="accent5" accent6="accent6" hlink="hlink" folHlink="folHlink"/>
  <p:sldLayoutIdLst>
    <p:sldLayoutId id="2323816951" r:id="rId3"/>
    <p:sldLayoutId id="2323816952" r:id="rId4"/>
    <p:sldLayoutId id="2323816953" r:id="rId5"/>
    <p:sldLayoutId id="2323816954" r:id="rId6"/>
    <p:sldLayoutId id="2323816955" r:id="rId7"/>
    <p:sldLayoutId id="2323816956" r:id="rId8"/>
    <p:sldLayoutId id="2323816957" r:id="rId9"/>
    <p:sldLayoutId id="2323816958" r:id="rId10"/>
    <p:sldLayoutId id="2323816959" r:id="rId11"/>
    <p:sldLayoutId id="2323816960" r:id="rId12"/>
    <p:sldLayoutId id="2323816961" r:id="rId13"/>
    <p:sldLayoutId id="2323816962" r:id="rId14"/>
    <p:sldLayoutId id="2323816963" r:id="rId15"/>
    <p:sldLayoutId id="2323816964" r:id="rId16"/>
    <p:sldLayoutId id="2323816965" r:id="rId17"/>
    <p:sldLayoutId id="2323816966" r:id="rId18"/>
    <p:sldLayoutId id="2323816967" r:id="rId19"/>
  </p:sldLayoutIdLst>
  <p:txStyles>
    <p:titleStyle>
      <a:lvl1pPr algn="l" defTabSz="914400" marL="0">
        <a:buNone/>
        <a:defRPr sz="4000">
          <a:solidFill>
            <a:srgbClr val="034EA2">
              <a:alpha val="100000"/>
            </a:srgbClr>
          </a:solidFill>
          <a:latin typeface="Arial"/>
          <a:ea typeface="Arial"/>
          <a:cs typeface="Arial"/>
        </a:defRPr>
      </a:lvl1pPr>
      <a:lvl2pPr algn="l" defTabSz="914400" marL="0">
        <a:buNone/>
        <a:defRPr sz="4000">
          <a:solidFill>
            <a:srgbClr val="034EA2">
              <a:alpha val="100000"/>
            </a:srgbClr>
          </a:solidFill>
          <a:latin typeface="Arial"/>
          <a:ea typeface="Arial"/>
          <a:cs typeface="Arial"/>
        </a:defRPr>
      </a:lvl2pPr>
      <a:lvl3pPr algn="l" defTabSz="914400" marL="0">
        <a:buNone/>
        <a:defRPr sz="4000">
          <a:solidFill>
            <a:srgbClr val="034EA2">
              <a:alpha val="100000"/>
            </a:srgbClr>
          </a:solidFill>
          <a:latin typeface="Arial"/>
          <a:ea typeface="Arial"/>
          <a:cs typeface="Arial"/>
        </a:defRPr>
      </a:lvl3pPr>
      <a:lvl4pPr algn="l" defTabSz="914400" marL="0">
        <a:buNone/>
        <a:defRPr sz="4000">
          <a:solidFill>
            <a:srgbClr val="034EA2">
              <a:alpha val="100000"/>
            </a:srgbClr>
          </a:solidFill>
          <a:latin typeface="Arial"/>
          <a:ea typeface="Arial"/>
          <a:cs typeface="Arial"/>
        </a:defRPr>
      </a:lvl4pPr>
      <a:lvl5pPr algn="l" defTabSz="914400" marL="0">
        <a:buNone/>
        <a:defRPr sz="4000">
          <a:solidFill>
            <a:srgbClr val="034EA2">
              <a:alpha val="100000"/>
            </a:srgbClr>
          </a:solidFill>
          <a:latin typeface="Arial"/>
          <a:ea typeface="Arial"/>
          <a:cs typeface="Arial"/>
        </a:defRPr>
      </a:lvl5pPr>
      <a:lvl6pPr algn="l" defTabSz="914400" marL="0">
        <a:buNone/>
        <a:defRPr sz="4000">
          <a:solidFill>
            <a:srgbClr val="034EA2">
              <a:alpha val="100000"/>
            </a:srgbClr>
          </a:solidFill>
          <a:latin typeface="Arial"/>
          <a:ea typeface="Arial"/>
          <a:cs typeface="Arial"/>
        </a:defRPr>
      </a:lvl6pPr>
      <a:lvl7pPr algn="l" defTabSz="914400" marL="0">
        <a:buNone/>
        <a:defRPr sz="4000">
          <a:solidFill>
            <a:srgbClr val="034EA2">
              <a:alpha val="100000"/>
            </a:srgbClr>
          </a:solidFill>
          <a:latin typeface="Arial"/>
          <a:ea typeface="Arial"/>
          <a:cs typeface="Arial"/>
        </a:defRPr>
      </a:lvl7pPr>
      <a:lvl8pPr algn="l" defTabSz="914400" marL="0">
        <a:buNone/>
        <a:defRPr sz="4000">
          <a:solidFill>
            <a:srgbClr val="034EA2">
              <a:alpha val="100000"/>
            </a:srgbClr>
          </a:solidFill>
          <a:latin typeface="Arial"/>
          <a:ea typeface="Arial"/>
          <a:cs typeface="Arial"/>
        </a:defRPr>
      </a:lvl8pPr>
      <a:lvl9pPr algn="l" defTabSz="914400" marL="0">
        <a:buNone/>
        <a:defRPr sz="4000">
          <a:solidFill>
            <a:srgbClr val="034EA2">
              <a:alpha val="100000"/>
            </a:srgbClr>
          </a:solidFill>
          <a:latin typeface="Arial"/>
          <a:ea typeface="Arial"/>
          <a:cs typeface="Arial"/>
        </a:defRPr>
      </a:lvl9pPr>
      <a:extLst/>
    </p:titleStyle>
    <p:bodyStyle>
      <a:lvl1pPr algn="l" defTabSz="914400" marL="514350" indent="-514350">
        <a:spcAft>
          <a:spcPts val="1800"/>
        </a:spcAft>
        <a:buFont typeface="Arial"/>
        <a:buChar char="●"/>
        <a:defRPr sz="2400">
          <a:solidFill>
            <a:srgbClr val="4D4D4D">
              <a:alpha val="100000"/>
            </a:srgbClr>
          </a:solidFill>
          <a:latin typeface="Arial"/>
          <a:ea typeface="Arial"/>
          <a:cs typeface="Arial"/>
        </a:defRPr>
      </a:lvl1pPr>
      <a:lvl2pPr algn="l" defTabSz="914400" marL="1257300" indent="-514350">
        <a:spcBef>
          <a:spcPts val="1800"/>
        </a:spcBef>
        <a:spcAft>
          <a:spcPts val="1800"/>
        </a:spcAft>
        <a:buFont typeface="Arial"/>
        <a:buChar char="○"/>
        <a:defRPr sz="2000">
          <a:solidFill>
            <a:srgbClr val="4D4D4D">
              <a:alpha val="100000"/>
            </a:srgbClr>
          </a:solidFill>
          <a:latin typeface="Arial"/>
          <a:ea typeface="Arial"/>
          <a:cs typeface="Arial"/>
        </a:defRPr>
      </a:lvl2pPr>
      <a:lvl3pPr algn="l" defTabSz="914400" marL="2000250" indent="-514350">
        <a:spcBef>
          <a:spcPts val="1800"/>
        </a:spcBef>
        <a:spcAft>
          <a:spcPts val="1800"/>
        </a:spcAft>
        <a:buFont typeface="Arial"/>
        <a:buChar char="■"/>
        <a:defRPr sz="1800">
          <a:solidFill>
            <a:srgbClr val="4D4D4D">
              <a:alpha val="100000"/>
            </a:srgbClr>
          </a:solidFill>
          <a:latin typeface="Arial"/>
          <a:ea typeface="Arial"/>
          <a:cs typeface="Arial"/>
        </a:defRPr>
      </a:lvl3pPr>
      <a:lvl4pPr algn="l" defTabSz="914400" marL="2743200" indent="-514350">
        <a:spcBef>
          <a:spcPts val="1800"/>
        </a:spcBef>
        <a:spcAft>
          <a:spcPts val="1800"/>
        </a:spcAft>
        <a:buFont typeface="Arial"/>
        <a:buChar char="●"/>
        <a:defRPr sz="1600">
          <a:solidFill>
            <a:srgbClr val="4D4D4D">
              <a:alpha val="100000"/>
            </a:srgbClr>
          </a:solidFill>
          <a:latin typeface="Arial"/>
          <a:ea typeface="Arial"/>
          <a:cs typeface="Arial"/>
        </a:defRPr>
      </a:lvl4pPr>
      <a:lvl5pPr algn="l" defTabSz="914400" marL="3486150" indent="-514350">
        <a:spcBef>
          <a:spcPts val="1800"/>
        </a:spcBef>
        <a:spcAft>
          <a:spcPts val="1800"/>
        </a:spcAft>
        <a:buFont typeface="Arial"/>
        <a:buChar char="○"/>
        <a:defRPr sz="1600">
          <a:solidFill>
            <a:srgbClr val="4D4D4D">
              <a:alpha val="100000"/>
            </a:srgbClr>
          </a:solidFill>
          <a:latin typeface="Arial"/>
          <a:ea typeface="Arial"/>
          <a:cs typeface="Arial"/>
        </a:defRPr>
      </a:lvl5pPr>
      <a:lvl6pPr algn="l" defTabSz="914400" marL="4229100" indent="-514350">
        <a:spcBef>
          <a:spcPts val="0"/>
        </a:spcBef>
        <a:buFont typeface="Arial"/>
        <a:buChar char="■"/>
        <a:defRPr sz="1800">
          <a:solidFill>
            <a:srgbClr val="4D4D4D">
              <a:alpha val="100000"/>
            </a:srgbClr>
          </a:solidFill>
          <a:latin typeface="Arial"/>
          <a:ea typeface="Arial"/>
          <a:cs typeface="Arial"/>
        </a:defRPr>
      </a:lvl6pPr>
      <a:lvl7pPr algn="l" defTabSz="914400" marL="4972050" indent="-514350">
        <a:spcBef>
          <a:spcPts val="0"/>
        </a:spcBef>
        <a:buFont typeface="Arial"/>
        <a:buChar char="●"/>
        <a:defRPr sz="1800">
          <a:solidFill>
            <a:srgbClr val="4D4D4D">
              <a:alpha val="100000"/>
            </a:srgbClr>
          </a:solidFill>
          <a:latin typeface="Arial"/>
          <a:ea typeface="Arial"/>
          <a:cs typeface="Arial"/>
        </a:defRPr>
      </a:lvl7pPr>
      <a:lvl8pPr algn="l" defTabSz="914400" marL="5715000" indent="-514350">
        <a:spcBef>
          <a:spcPts val="0"/>
        </a:spcBef>
        <a:buFont typeface="Arial"/>
        <a:buChar char="○"/>
        <a:defRPr sz="1800">
          <a:solidFill>
            <a:srgbClr val="4D4D4D">
              <a:alpha val="100000"/>
            </a:srgbClr>
          </a:solidFill>
          <a:latin typeface="Arial"/>
          <a:ea typeface="Arial"/>
          <a:cs typeface="Arial"/>
        </a:defRPr>
      </a:lvl8pPr>
      <a:lvl9pPr algn="l" defTabSz="914400" marL="6457950" indent="-514350">
        <a:spcBef>
          <a:spcPts val="0"/>
        </a:spcBef>
        <a:buFont typeface="Arial"/>
        <a:buChar char="■"/>
        <a:defRPr sz="1800">
          <a:solidFill>
            <a:srgbClr val="4D4D4D">
              <a:alpha val="100000"/>
            </a:srgbClr>
          </a:solidFill>
          <a:latin typeface="Arial"/>
          <a:ea typeface="Arial"/>
          <a:cs typeface="Arial"/>
        </a:defRPr>
      </a:lvl9pPr>
      <a:extLst/>
    </p:bodyStyle>
    <p:otherStyle>
      <a:lvl1pPr algn="l" defTabSz="914400" marL="0">
        <a:buNone/>
        <a:defRPr sz="1100" kern="1200"/>
      </a:lvl1pPr>
      <a:lvl2pPr algn="l" defTabSz="914400" marL="285750">
        <a:buNone/>
        <a:defRPr sz="1100" kern="1200"/>
      </a:lvl2pPr>
      <a:lvl3pPr algn="l" defTabSz="914400" marL="571500">
        <a:buNone/>
        <a:defRPr sz="1100" kern="1200"/>
      </a:lvl3pPr>
      <a:lvl4pPr algn="l" defTabSz="914400" marL="857250">
        <a:buNone/>
        <a:defRPr sz="1100" kern="1200"/>
      </a:lvl4pPr>
      <a:lvl5pPr algn="l" defTabSz="914400" marL="1143000">
        <a:buNone/>
        <a:defRPr sz="1100" kern="1200"/>
      </a:lvl5pPr>
      <a:lvl6pPr algn="l" defTabSz="914400" marL="1428750">
        <a:buNone/>
        <a:defRPr sz="1100" kern="1200"/>
      </a:lvl6pPr>
      <a:lvl7pPr algn="l" defTabSz="914400" marL="1714500">
        <a:buNone/>
        <a:defRPr sz="1100" kern="1200"/>
      </a:lvl7pPr>
      <a:lvl8pPr algn="l" defTabSz="914400" marL="2000250">
        <a:buNone/>
        <a:defRPr sz="1100" kern="1200"/>
      </a:lvl8pPr>
      <a:lvl9pPr algn="l" defTabSz="914400" marL="2286000">
        <a:buNone/>
        <a:defRPr sz="1100" kern="1200"/>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7" name="Placeholder for title"/>
          <p:cNvSpPr>
            <a:spLocks noGrp="1"/>
          </p:cNvSpPr>
          <p:nvPr>
            <p:ph type="title" idx="0"/>
          </p:nvPr>
        </p:nvSpPr>
        <p:spPr>
          <a:xfrm>
            <a:off x="527051" y="1339850"/>
            <a:ext cx="10972800" cy="936625"/>
          </a:xfrm>
          <a:prstGeom prst="rect">
            <a:avLst/>
          </a:prstGeom>
          <a:noFill/>
        </p:spPr>
        <p:txBody>
          <a:bodyPr lIns="91440" rIns="91440" tIns="45720" bIns="45720" rtlCol="0" anchor="ctr">
            <a:normAutofit/>
          </a:bodyPr>
          <a:p>
            <a:pPr/>
            <a:r>
              <a:t>Click to edit master title style</a:t>
            </a:r>
            <a:endParaRPr/>
          </a:p>
        </p:txBody>
      </p:sp>
      <p:sp>
        <p:nvSpPr>
          <p:cNvPr id="8" name="Placeholder for body"/>
          <p:cNvSpPr>
            <a:spLocks noGrp="1"/>
          </p:cNvSpPr>
          <p:nvPr>
            <p:ph type="body" idx="1"/>
          </p:nvPr>
        </p:nvSpPr>
        <p:spPr>
          <a:xfrm>
            <a:off x="609600" y="2492376"/>
            <a:ext cx="10972800" cy="3529013"/>
          </a:xfrm>
          <a:prstGeom prst="rect">
            <a:avLst/>
          </a:prstGeom>
          <a:noFill/>
        </p:spPr>
        <p:txBody>
          <a:bodyPr lIns="91440" rIns="91440" tIns="45720" bIns="45720" rtlCol="0" anchor="t">
            <a:normAutofit/>
          </a:bodyPr>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9" name="Placeholder for sldNum"/>
          <p:cNvSpPr>
            <a:spLocks noGrp="1"/>
          </p:cNvSpPr>
          <p:nvPr>
            <p:ph type="sldNum" idx="2"/>
          </p:nvPr>
        </p:nvSpPr>
        <p:spPr>
          <a:xfrm>
            <a:off x="8737600" y="6245225"/>
            <a:ext cx="2844800" cy="476250"/>
          </a:xfrm>
          <a:prstGeom prst="rect">
            <a:avLst/>
          </a:prstGeom>
          <a:noFill/>
        </p:spPr>
        <p:txBody>
          <a:bodyPr lIns="91440" rIns="91440" tIns="45720" bIns="45720" rtlCol="0" anchor="t">
            <a:normAutofit/>
          </a:bodyPr>
          <a:lstStyle>
            <a:lvl1pPr>
              <a:buNone/>
              <a:defRPr sz="3000" b="1">
                <a:solidFill>
                  <a:srgbClr val="0F5494">
                    <a:alpha val="100000"/>
                  </a:srgbClr>
                </a:solidFill>
              </a:defRPr>
            </a:lvl1pPr>
          </a:lstStyle>
          <a:p>
            <a:fld id="{2BF62440-8510-3BF6-E9FA-0D8D3ACBA39F}" type="slidenum">
              <a:t>‹#›</a:t>
            </a:fld>
          </a:p>
        </p:txBody>
      </p:sp>
      <p:sp>
        <p:nvSpPr>
          <p:cNvPr id="10" name=""/>
          <p:cNvSpPr/>
          <p:nvPr/>
        </p:nvSpPr>
        <p:spPr>
          <a:xfrm>
            <a:off x="0" y="0"/>
            <a:ext cx="12192000" cy="957263"/>
          </a:xfrm>
          <a:prstGeom prst="rect">
            <a:avLst/>
          </a:prstGeom>
          <a:solidFill>
            <a:srgbClr val="0F5494">
              <a:alpha val="100000"/>
            </a:srgbClr>
          </a:solidFill>
          <a:ln w="12700" cap="flat" cmpd="sng" algn="ctr">
            <a:solidFill>
              <a:srgbClr val="0F5494">
                <a:alpha val="100000"/>
              </a:srgbClr>
            </a:solidFill>
            <a:prstDash val="solid"/>
            <a:round/>
          </a:ln>
        </p:spPr>
        <p:txBody>
          <a:bodyPr lIns="85725" rIns="85725" tIns="85725" bIns="85725" rtlCol="0" anchor="ctr">
            <a:normAutofit/>
          </a:bodyPr>
          <a:p>
            <a:pPr algn="ctr" marL="0" indent="0">
              <a:buNone/>
            </a:pPr>
            <a:r>
              <a:rPr lang="en-US" sz="1800" spc="0"/>
              <a:t/>
            </a:r>
            <a:endParaRPr/>
          </a:p>
        </p:txBody>
      </p:sp>
      <p:pic>
        <p:nvPicPr>
          <p:cNvPr id="11" name=""/>
          <p:cNvPicPr>
            <a:picLocks noChangeAspect="1"/>
          </p:cNvPicPr>
          <p:nvPr/>
        </p:nvPicPr>
        <p:blipFill>
          <a:blip r:embed="rId2"/>
          <a:srcRect t="0" r="0" b="0" l="0"/>
          <a:stretch>
            <a:fillRect/>
          </a:stretch>
        </p:blipFill>
        <p:spPr>
          <a:xfrm>
            <a:off x="5276851" y="258763"/>
            <a:ext cx="1915583" cy="996950"/>
          </a:xfrm>
          <a:prstGeom prst="rect">
            <a:avLst/>
          </a:prstGeom>
        </p:spPr>
      </p:pic>
    </p:spTree>
  </p:cSld>
  <p:clrMap bg1="lt1" tx1="dk1" bg2="lt2" tx2="dk2" accent1="accent1" accent2="accent2" accent3="accent3" accent4="accent4" accent5="accent5" accent6="accent6" hlink="hlink" folHlink="folHlink"/>
  <p:sldLayoutIdLst>
    <p:sldLayoutId id="2323816968" r:id="rId3"/>
    <p:sldLayoutId id="2323816969" r:id="rId4"/>
    <p:sldLayoutId id="2323816970" r:id="rId5"/>
    <p:sldLayoutId id="2323816971" r:id="rId6"/>
    <p:sldLayoutId id="2323816972" r:id="rId7"/>
    <p:sldLayoutId id="2323816973" r:id="rId8"/>
    <p:sldLayoutId id="2323816974" r:id="rId9"/>
    <p:sldLayoutId id="2323816975" r:id="rId10"/>
    <p:sldLayoutId id="2323816976" r:id="rId11"/>
    <p:sldLayoutId id="2323816977" r:id="rId12"/>
    <p:sldLayoutId id="2323816978" r:id="rId13"/>
  </p:sldLayoutIdLst>
  <p:txStyles>
    <p:titleStyle>
      <a:lvl1pPr algn="l" defTabSz="914400" marL="358775">
        <a:buNone/>
        <a:defRPr sz="3000" b="1">
          <a:solidFill>
            <a:srgbClr val="0F5494">
              <a:alpha val="100000"/>
            </a:srgbClr>
          </a:solidFill>
          <a:latin typeface="Verdana"/>
          <a:ea typeface="Verdana"/>
          <a:cs typeface="Verdana"/>
        </a:defRPr>
      </a:lvl1pPr>
      <a:lvl2pPr algn="l" defTabSz="914400" marL="358775">
        <a:buNone/>
        <a:defRPr sz="3000" b="1">
          <a:solidFill>
            <a:srgbClr val="0F5494">
              <a:alpha val="100000"/>
            </a:srgbClr>
          </a:solidFill>
          <a:latin typeface="Verdana"/>
          <a:ea typeface="Verdana"/>
          <a:cs typeface="Verdana"/>
        </a:defRPr>
      </a:lvl2pPr>
      <a:lvl3pPr algn="l" defTabSz="914400" marL="358775">
        <a:buNone/>
        <a:defRPr sz="3000" b="1">
          <a:solidFill>
            <a:srgbClr val="0F5494">
              <a:alpha val="100000"/>
            </a:srgbClr>
          </a:solidFill>
          <a:latin typeface="Verdana"/>
          <a:ea typeface="Verdana"/>
          <a:cs typeface="Verdana"/>
        </a:defRPr>
      </a:lvl3pPr>
      <a:lvl4pPr algn="l" defTabSz="914400" marL="358775">
        <a:buNone/>
        <a:defRPr sz="3000" b="1">
          <a:solidFill>
            <a:srgbClr val="0F5494">
              <a:alpha val="100000"/>
            </a:srgbClr>
          </a:solidFill>
          <a:latin typeface="Verdana"/>
          <a:ea typeface="Verdana"/>
          <a:cs typeface="Verdana"/>
        </a:defRPr>
      </a:lvl4pPr>
      <a:lvl5pPr algn="l" defTabSz="914400" marL="358775">
        <a:buNone/>
        <a:defRPr sz="3000" b="1">
          <a:solidFill>
            <a:srgbClr val="0F5494">
              <a:alpha val="100000"/>
            </a:srgbClr>
          </a:solidFill>
          <a:latin typeface="Verdana"/>
          <a:ea typeface="Verdana"/>
          <a:cs typeface="Verdana"/>
        </a:defRPr>
      </a:lvl5pPr>
      <a:lvl6pPr algn="l" defTabSz="914400" marL="358775">
        <a:buNone/>
        <a:defRPr sz="3000" b="1">
          <a:solidFill>
            <a:srgbClr val="0F5494">
              <a:alpha val="100000"/>
            </a:srgbClr>
          </a:solidFill>
          <a:latin typeface="Verdana"/>
          <a:ea typeface="Verdana"/>
          <a:cs typeface="Verdana"/>
        </a:defRPr>
      </a:lvl6pPr>
      <a:lvl7pPr algn="l" defTabSz="914400" marL="358775">
        <a:buNone/>
        <a:defRPr sz="3000" b="1">
          <a:solidFill>
            <a:srgbClr val="0F5494">
              <a:alpha val="100000"/>
            </a:srgbClr>
          </a:solidFill>
          <a:latin typeface="Verdana"/>
          <a:ea typeface="Verdana"/>
          <a:cs typeface="Verdana"/>
        </a:defRPr>
      </a:lvl7pPr>
      <a:lvl8pPr algn="l" defTabSz="914400" marL="358775">
        <a:buNone/>
        <a:defRPr sz="3000" b="1">
          <a:solidFill>
            <a:srgbClr val="0F5494">
              <a:alpha val="100000"/>
            </a:srgbClr>
          </a:solidFill>
          <a:latin typeface="Verdana"/>
          <a:ea typeface="Verdana"/>
          <a:cs typeface="Verdana"/>
        </a:defRPr>
      </a:lvl8pPr>
      <a:lvl9pPr algn="l" defTabSz="914400" marL="358775">
        <a:buNone/>
        <a:defRPr sz="3000" b="1">
          <a:solidFill>
            <a:srgbClr val="0F5494">
              <a:alpha val="100000"/>
            </a:srgbClr>
          </a:solidFill>
          <a:latin typeface="Verdana"/>
          <a:ea typeface="Verdana"/>
          <a:cs typeface="Verdana"/>
        </a:defRPr>
      </a:lvl9pPr>
      <a:extLst/>
    </p:titleStyle>
    <p:bodyStyle>
      <a:lvl1pPr algn="l" defTabSz="914400" marL="628650" indent="-628650">
        <a:buFont typeface="Arial"/>
        <a:buChar char="●"/>
        <a:defRPr sz="2400" i="1">
          <a:solidFill>
            <a:srgbClr val="0F5494">
              <a:alpha val="100000"/>
            </a:srgbClr>
          </a:solidFill>
          <a:latin typeface="Verdana"/>
          <a:ea typeface="Verdana"/>
          <a:cs typeface="Verdana"/>
        </a:defRPr>
      </a:lvl1pPr>
      <a:lvl2pPr algn="l" defTabSz="914400" marL="1314450" indent="-571500">
        <a:buFont typeface="Arial"/>
        <a:buChar char="○"/>
        <a:defRPr sz="2000" b="1">
          <a:solidFill>
            <a:srgbClr val="0F5494">
              <a:alpha val="100000"/>
            </a:srgbClr>
          </a:solidFill>
          <a:latin typeface="Verdana"/>
          <a:ea typeface="Verdana"/>
          <a:cs typeface="Verdana"/>
        </a:defRPr>
      </a:lvl2pPr>
      <a:lvl3pPr algn="l" defTabSz="914400" marL="2000250" indent="-514350">
        <a:buFont typeface="Arial"/>
        <a:buChar char="■"/>
        <a:defRPr sz="1400">
          <a:solidFill>
            <a:srgbClr val="0F5494">
              <a:alpha val="100000"/>
            </a:srgbClr>
          </a:solidFill>
          <a:latin typeface="Verdana"/>
          <a:ea typeface="Verdana"/>
          <a:cs typeface="Verdana"/>
        </a:defRPr>
      </a:lvl3pPr>
      <a:lvl4pPr algn="l" defTabSz="914400" marL="2743200" indent="-514350">
        <a:buFont typeface="Arial"/>
        <a:buChar char="●"/>
        <a:defRPr sz="2000">
          <a:solidFill>
            <a:srgbClr val="000000">
              <a:alpha val="100000"/>
            </a:srgbClr>
          </a:solidFill>
          <a:latin typeface="Arial"/>
          <a:ea typeface="Arial"/>
          <a:cs typeface="Arial"/>
        </a:defRPr>
      </a:lvl4pPr>
      <a:lvl5pPr algn="l" defTabSz="914400" marL="3486150" indent="-514350">
        <a:buFont typeface="Arial"/>
        <a:buChar char="○"/>
        <a:defRPr sz="2000">
          <a:solidFill>
            <a:srgbClr val="000000">
              <a:alpha val="100000"/>
            </a:srgbClr>
          </a:solidFill>
          <a:latin typeface="Arial"/>
          <a:ea typeface="Arial"/>
          <a:cs typeface="Arial"/>
        </a:defRPr>
      </a:lvl5pPr>
      <a:lvl6pPr algn="l" defTabSz="914400" marL="4229100" indent="-514350">
        <a:buFont typeface="Arial"/>
        <a:buChar char="■"/>
        <a:defRPr sz="2000">
          <a:solidFill>
            <a:srgbClr val="000000">
              <a:alpha val="100000"/>
            </a:srgbClr>
          </a:solidFill>
          <a:latin typeface="Arial"/>
          <a:ea typeface="Arial"/>
          <a:cs typeface="Arial"/>
        </a:defRPr>
      </a:lvl6pPr>
      <a:lvl7pPr algn="l" defTabSz="914400" marL="4972050" indent="-514350">
        <a:buFont typeface="Arial"/>
        <a:buChar char="●"/>
        <a:defRPr sz="2000">
          <a:solidFill>
            <a:srgbClr val="000000">
              <a:alpha val="100000"/>
            </a:srgbClr>
          </a:solidFill>
          <a:latin typeface="Arial"/>
          <a:ea typeface="Arial"/>
          <a:cs typeface="Arial"/>
        </a:defRPr>
      </a:lvl7pPr>
      <a:lvl8pPr algn="l" defTabSz="914400" marL="5715000" indent="-514350">
        <a:buFont typeface="Arial"/>
        <a:buChar char="○"/>
        <a:defRPr sz="2000">
          <a:solidFill>
            <a:srgbClr val="000000">
              <a:alpha val="100000"/>
            </a:srgbClr>
          </a:solidFill>
          <a:latin typeface="Arial"/>
          <a:ea typeface="Arial"/>
          <a:cs typeface="Arial"/>
        </a:defRPr>
      </a:lvl8pPr>
      <a:lvl9pPr algn="l" defTabSz="914400" marL="6457950" indent="-514350">
        <a:buFont typeface="Arial"/>
        <a:buChar char="■"/>
        <a:defRPr sz="2000">
          <a:solidFill>
            <a:srgbClr val="000000">
              <a:alpha val="100000"/>
            </a:srgbClr>
          </a:solidFill>
          <a:latin typeface="Arial"/>
          <a:ea typeface="Arial"/>
          <a:cs typeface="Arial"/>
        </a:defRPr>
      </a:lvl9pPr>
      <a:extLst/>
    </p:bodyStyle>
    <p:otherStyle>
      <a:lvl1pPr algn="l" defTabSz="914400" marL="0">
        <a:buNone/>
        <a:defRPr sz="1100" kern="1200"/>
      </a:lvl1pPr>
      <a:lvl2pPr algn="l" defTabSz="914400" marL="285750">
        <a:buNone/>
        <a:defRPr sz="1100" kern="1200"/>
      </a:lvl2pPr>
      <a:lvl3pPr algn="l" defTabSz="914400" marL="571500">
        <a:buNone/>
        <a:defRPr sz="1100" kern="1200"/>
      </a:lvl3pPr>
      <a:lvl4pPr algn="l" defTabSz="914400" marL="857250">
        <a:buNone/>
        <a:defRPr sz="1100" kern="1200"/>
      </a:lvl4pPr>
      <a:lvl5pPr algn="l" defTabSz="914400" marL="1143000">
        <a:buNone/>
        <a:defRPr sz="1100" kern="1200"/>
      </a:lvl5pPr>
      <a:lvl6pPr algn="l" defTabSz="914400" marL="1428750">
        <a:buNone/>
        <a:defRPr sz="1100" kern="1200"/>
      </a:lvl6pPr>
      <a:lvl7pPr algn="l" defTabSz="914400" marL="1714500">
        <a:buNone/>
        <a:defRPr sz="1100" kern="1200"/>
      </a:lvl7pPr>
      <a:lvl8pPr algn="l" defTabSz="914400" marL="2000250">
        <a:buNone/>
        <a:defRPr sz="1100" kern="1200"/>
      </a:lvl8pPr>
      <a:lvl9pPr algn="l" defTabSz="914400" marL="2286000">
        <a:buNone/>
        <a:defRPr sz="1100" kern="1200"/>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12" name="Placeholder for title"/>
          <p:cNvSpPr>
            <a:spLocks noGrp="1"/>
          </p:cNvSpPr>
          <p:nvPr>
            <p:ph type="title" idx="0"/>
          </p:nvPr>
        </p:nvSpPr>
        <p:spPr>
          <a:xfrm>
            <a:off x="609600" y="274639"/>
            <a:ext cx="10972800" cy="1143000"/>
          </a:xfrm>
          <a:prstGeom prst="rect">
            <a:avLst/>
          </a:prstGeom>
          <a:noFill/>
        </p:spPr>
        <p:txBody>
          <a:bodyPr lIns="91440" rIns="91440" tIns="45720" bIns="45720" rtlCol="0" anchor="ctr">
            <a:normAutofit/>
          </a:bodyPr>
          <a:p>
            <a:pPr/>
            <a:r>
              <a:t>Click to edit master title style</a:t>
            </a:r>
            <a:endParaRPr/>
          </a:p>
        </p:txBody>
      </p:sp>
      <p:sp>
        <p:nvSpPr>
          <p:cNvPr id="13" name="Placeholder for body"/>
          <p:cNvSpPr>
            <a:spLocks noGrp="1"/>
          </p:cNvSpPr>
          <p:nvPr>
            <p:ph type="body" idx="1"/>
          </p:nvPr>
        </p:nvSpPr>
        <p:spPr>
          <a:xfrm>
            <a:off x="609600" y="1600201"/>
            <a:ext cx="10972800" cy="4525963"/>
          </a:xfrm>
          <a:prstGeom prst="rect">
            <a:avLst/>
          </a:prstGeom>
          <a:noFill/>
        </p:spPr>
        <p:txBody>
          <a:bodyPr lIns="91440" rIns="91440" tIns="45720" bIns="45720" rtlCol="0">
            <a:normAutofit/>
          </a:bodyPr>
          <a:p>
            <a:pPr/>
            <a:r>
              <a:t>First level</a:t>
            </a:r>
            <a:endParaRPr/>
          </a:p>
          <a:p>
            <a:pPr lvl="1"/>
            <a:r>
              <a:t>Second level</a:t>
            </a:r>
            <a:endParaRPr/>
          </a:p>
          <a:p>
            <a:pPr lvl="2"/>
            <a:r>
              <a:t>Third level</a:t>
            </a:r>
            <a:endParaRPr/>
          </a:p>
          <a:p>
            <a:pPr lvl="3"/>
            <a:r>
              <a:t>Fourth level</a:t>
            </a:r>
            <a:endParaRPr/>
          </a:p>
          <a:p>
            <a:pPr lvl="4"/>
            <a:r>
              <a:t>Fifth level</a:t>
            </a:r>
            <a:endParaRPr/>
          </a:p>
          <a:p>
            <a:pPr lvl="5"/>
            <a:r>
              <a:t>Sixth level</a:t>
            </a:r>
            <a:endParaRPr/>
          </a:p>
          <a:p>
            <a:pPr lvl="6"/>
            <a:r>
              <a:t>Seventh level</a:t>
            </a:r>
            <a:endParaRPr/>
          </a:p>
          <a:p>
            <a:pPr lvl="7"/>
            <a:r>
              <a:t>Eighth level</a:t>
            </a:r>
            <a:endParaRPr/>
          </a:p>
          <a:p>
            <a:pPr lvl="8"/>
            <a:r>
              <a:t>Ninth level</a:t>
            </a:r>
            <a:endParaRPr/>
          </a:p>
        </p:txBody>
      </p:sp>
      <p:sp>
        <p:nvSpPr>
          <p:cNvPr id="14" name="Placeholder for sldNum"/>
          <p:cNvSpPr>
            <a:spLocks noGrp="1"/>
          </p:cNvSpPr>
          <p:nvPr>
            <p:ph type="sldNum" idx="2"/>
          </p:nvPr>
        </p:nvSpPr>
        <p:spPr>
          <a:xfrm>
            <a:off x="8737600" y="6356352"/>
            <a:ext cx="2844800" cy="365125"/>
          </a:xfrm>
          <a:prstGeom prst="rect">
            <a:avLst/>
          </a:prstGeom>
          <a:noFill/>
        </p:spPr>
        <p:txBody>
          <a:bodyPr lIns="91440" rIns="91440" tIns="45720" bIns="45720" rtlCol="0" anchor="ctr">
            <a:normAutofit/>
          </a:bodyPr>
          <a:lstStyle>
            <a:lvl1pPr algn="ctr">
              <a:buNone/>
              <a:defRPr sz="5867">
                <a:solidFill>
                  <a:srgbClr val="000000">
                    <a:alpha val="100000"/>
                  </a:srgbClr>
                </a:solidFill>
              </a:defRPr>
            </a:lvl1pPr>
          </a:lstStyle>
          <a:p>
            <a:fld id="{123DB506-5A50-7C87-C1A1-C8294030942F}" type="slidenum">
              <a:t>‹#›</a:t>
            </a:fld>
          </a:p>
        </p:txBody>
      </p:sp>
    </p:spTree>
  </p:cSld>
  <p:clrMap bg1="lt1" tx1="dk1" bg2="lt2" tx2="dk2" accent1="accent1" accent2="accent2" accent3="accent3" accent4="accent4" accent5="accent5" accent6="accent6" hlink="hlink" folHlink="folHlink"/>
  <p:sldLayoutIdLst>
    <p:sldLayoutId id="2323816979" r:id="rId2"/>
    <p:sldLayoutId id="2323816980" r:id="rId3"/>
    <p:sldLayoutId id="2323816981" r:id="rId4"/>
    <p:sldLayoutId id="2323816982" r:id="rId5"/>
    <p:sldLayoutId id="2323816983" r:id="rId6"/>
    <p:sldLayoutId id="2323816984" r:id="rId7"/>
    <p:sldLayoutId id="2323816985" r:id="rId8"/>
    <p:sldLayoutId id="2323816986" r:id="rId9"/>
    <p:sldLayoutId id="2323816987" r:id="rId10"/>
    <p:sldLayoutId id="2323816988" r:id="rId11"/>
    <p:sldLayoutId id="2323816989" r:id="rId12"/>
  </p:sldLayoutIdLst>
  <p:txStyles>
    <p:titleStyle>
      <a:lvl1pPr algn="ctr" defTabSz="914400" marL="0">
        <a:buNone/>
        <a:defRPr sz="5867">
          <a:solidFill>
            <a:srgbClr val="000000">
              <a:alpha val="100000"/>
            </a:srgbClr>
          </a:solidFill>
          <a:latin typeface="Calibri"/>
          <a:ea typeface="Calibri"/>
          <a:cs typeface="Calibri"/>
        </a:defRPr>
      </a:lvl1pPr>
      <a:lvl2pPr algn="ctr" defTabSz="914400" marL="0">
        <a:buNone/>
        <a:defRPr sz="5867">
          <a:solidFill>
            <a:srgbClr val="000000">
              <a:alpha val="100000"/>
            </a:srgbClr>
          </a:solidFill>
          <a:latin typeface="Calibri"/>
          <a:ea typeface="Calibri"/>
          <a:cs typeface="Calibri"/>
        </a:defRPr>
      </a:lvl2pPr>
      <a:lvl3pPr algn="ctr" defTabSz="914400" marL="0">
        <a:buNone/>
        <a:defRPr sz="5867">
          <a:solidFill>
            <a:srgbClr val="000000">
              <a:alpha val="100000"/>
            </a:srgbClr>
          </a:solidFill>
          <a:latin typeface="Calibri"/>
          <a:ea typeface="Calibri"/>
          <a:cs typeface="Calibri"/>
        </a:defRPr>
      </a:lvl3pPr>
      <a:lvl4pPr algn="ctr" defTabSz="914400" marL="0">
        <a:buNone/>
        <a:defRPr sz="5867">
          <a:solidFill>
            <a:srgbClr val="000000">
              <a:alpha val="100000"/>
            </a:srgbClr>
          </a:solidFill>
          <a:latin typeface="Calibri"/>
          <a:ea typeface="Calibri"/>
          <a:cs typeface="Calibri"/>
        </a:defRPr>
      </a:lvl4pPr>
      <a:lvl5pPr algn="ctr" defTabSz="914400" marL="0">
        <a:buNone/>
        <a:defRPr sz="5867">
          <a:solidFill>
            <a:srgbClr val="000000">
              <a:alpha val="100000"/>
            </a:srgbClr>
          </a:solidFill>
          <a:latin typeface="Calibri"/>
          <a:ea typeface="Calibri"/>
          <a:cs typeface="Calibri"/>
        </a:defRPr>
      </a:lvl5pPr>
      <a:lvl6pPr algn="ctr" defTabSz="914400" marL="0">
        <a:buNone/>
        <a:defRPr sz="5867">
          <a:solidFill>
            <a:srgbClr val="000000">
              <a:alpha val="100000"/>
            </a:srgbClr>
          </a:solidFill>
          <a:latin typeface="Calibri"/>
          <a:ea typeface="Calibri"/>
          <a:cs typeface="Calibri"/>
        </a:defRPr>
      </a:lvl6pPr>
      <a:lvl7pPr algn="ctr" defTabSz="914400" marL="0">
        <a:buNone/>
        <a:defRPr sz="5867">
          <a:solidFill>
            <a:srgbClr val="000000">
              <a:alpha val="100000"/>
            </a:srgbClr>
          </a:solidFill>
          <a:latin typeface="Calibri"/>
          <a:ea typeface="Calibri"/>
          <a:cs typeface="Calibri"/>
        </a:defRPr>
      </a:lvl7pPr>
      <a:lvl8pPr algn="ctr" defTabSz="914400" marL="0">
        <a:buNone/>
        <a:defRPr sz="5867">
          <a:solidFill>
            <a:srgbClr val="000000">
              <a:alpha val="100000"/>
            </a:srgbClr>
          </a:solidFill>
          <a:latin typeface="Calibri"/>
          <a:ea typeface="Calibri"/>
          <a:cs typeface="Calibri"/>
        </a:defRPr>
      </a:lvl8pPr>
      <a:lvl9pPr algn="ctr" defTabSz="914400" marL="0">
        <a:buNone/>
        <a:defRPr sz="5867">
          <a:solidFill>
            <a:srgbClr val="000000">
              <a:alpha val="100000"/>
            </a:srgbClr>
          </a:solidFill>
          <a:latin typeface="Calibri"/>
          <a:ea typeface="Calibri"/>
          <a:cs typeface="Calibri"/>
        </a:defRPr>
      </a:lvl9pPr>
      <a:extLst/>
    </p:titleStyle>
    <p:bodyStyle>
      <a:lvl1pPr algn="l" defTabSz="914400" marL="730102" indent="-730102">
        <a:buFont typeface="Arial"/>
        <a:buChar char="●"/>
        <a:defRPr sz="4267">
          <a:solidFill>
            <a:srgbClr val="000000">
              <a:alpha val="100000"/>
            </a:srgbClr>
          </a:solidFill>
          <a:latin typeface="Calibri"/>
          <a:ea typeface="Calibri"/>
          <a:cs typeface="Calibri"/>
        </a:defRPr>
      </a:lvl1pPr>
      <a:lvl2pPr algn="l" defTabSz="914400" marL="1535819" indent="-656530">
        <a:buFont typeface="Arial"/>
        <a:buChar char="○"/>
        <a:defRPr sz="3733">
          <a:solidFill>
            <a:srgbClr val="000000">
              <a:alpha val="100000"/>
            </a:srgbClr>
          </a:solidFill>
          <a:latin typeface="Calibri"/>
          <a:ea typeface="Calibri"/>
          <a:cs typeface="Calibri"/>
        </a:defRPr>
      </a:lvl2pPr>
      <a:lvl3pPr algn="l" defTabSz="914400" marL="2340316" indent="-581793">
        <a:buFont typeface="Arial"/>
        <a:buChar char="■"/>
        <a:defRPr sz="3200">
          <a:solidFill>
            <a:srgbClr val="000000">
              <a:alpha val="100000"/>
            </a:srgbClr>
          </a:solidFill>
          <a:latin typeface="Calibri"/>
          <a:ea typeface="Calibri"/>
          <a:cs typeface="Calibri"/>
        </a:defRPr>
      </a:lvl3pPr>
      <a:lvl4pPr algn="l" defTabSz="914400" marL="3219487" indent="-581793">
        <a:buFont typeface="Arial"/>
        <a:buChar char="●"/>
        <a:defRPr sz="2667">
          <a:solidFill>
            <a:srgbClr val="000000">
              <a:alpha val="100000"/>
            </a:srgbClr>
          </a:solidFill>
          <a:latin typeface="Calibri"/>
          <a:ea typeface="Calibri"/>
          <a:cs typeface="Calibri"/>
        </a:defRPr>
      </a:lvl4pPr>
      <a:lvl5pPr algn="l" defTabSz="914400" marL="4097839" indent="-581793">
        <a:buFont typeface="Arial"/>
        <a:buChar char="○"/>
        <a:defRPr sz="2667">
          <a:solidFill>
            <a:srgbClr val="000000">
              <a:alpha val="100000"/>
            </a:srgbClr>
          </a:solidFill>
          <a:latin typeface="Calibri"/>
          <a:ea typeface="Calibri"/>
          <a:cs typeface="Calibri"/>
        </a:defRPr>
      </a:lvl5pPr>
      <a:lvl6pPr algn="l" defTabSz="914400" marL="4976765" indent="-581793">
        <a:buFont typeface="Arial"/>
        <a:buChar char="■"/>
        <a:defRPr sz="2667">
          <a:solidFill>
            <a:srgbClr val="000000">
              <a:alpha val="100000"/>
            </a:srgbClr>
          </a:solidFill>
          <a:latin typeface="Calibri"/>
          <a:ea typeface="Calibri"/>
          <a:cs typeface="Calibri"/>
        </a:defRPr>
      </a:lvl6pPr>
      <a:lvl7pPr algn="l" defTabSz="914400" marL="5856012" indent="-581793">
        <a:buFont typeface="Arial"/>
        <a:buChar char="●"/>
        <a:defRPr sz="2667">
          <a:solidFill>
            <a:srgbClr val="000000">
              <a:alpha val="100000"/>
            </a:srgbClr>
          </a:solidFill>
          <a:latin typeface="Calibri"/>
          <a:ea typeface="Calibri"/>
          <a:cs typeface="Calibri"/>
        </a:defRPr>
      </a:lvl7pPr>
      <a:lvl8pPr algn="l" defTabSz="914400" marL="6734719" indent="-581793">
        <a:buFont typeface="Arial"/>
        <a:buChar char="○"/>
        <a:defRPr sz="2667">
          <a:solidFill>
            <a:srgbClr val="000000">
              <a:alpha val="100000"/>
            </a:srgbClr>
          </a:solidFill>
          <a:latin typeface="Calibri"/>
          <a:ea typeface="Calibri"/>
          <a:cs typeface="Calibri"/>
        </a:defRPr>
      </a:lvl8pPr>
      <a:lvl9pPr algn="l" defTabSz="914400" marL="7613601" indent="-581793">
        <a:buFont typeface="Arial"/>
        <a:buChar char="■"/>
        <a:defRPr sz="2667">
          <a:solidFill>
            <a:srgbClr val="000000">
              <a:alpha val="100000"/>
            </a:srgbClr>
          </a:solidFill>
          <a:latin typeface="Calibri"/>
          <a:ea typeface="Calibri"/>
          <a:cs typeface="Calibri"/>
        </a:defRPr>
      </a:lvl9pPr>
      <a:extLst/>
    </p:bodyStyle>
    <p:otherStyle>
      <a:lvl1pPr algn="l" defTabSz="914400" marL="0">
        <a:buNone/>
        <a:defRPr sz="1100" kern="1200"/>
      </a:lvl1pPr>
      <a:lvl2pPr algn="l" defTabSz="914400" marL="285750">
        <a:buNone/>
        <a:defRPr sz="1100" kern="1200"/>
      </a:lvl2pPr>
      <a:lvl3pPr algn="l" defTabSz="914400" marL="571500">
        <a:buNone/>
        <a:defRPr sz="1100" kern="1200"/>
      </a:lvl3pPr>
      <a:lvl4pPr algn="l" defTabSz="914400" marL="857250">
        <a:buNone/>
        <a:defRPr sz="1100" kern="1200"/>
      </a:lvl4pPr>
      <a:lvl5pPr algn="l" defTabSz="914400" marL="1143000">
        <a:buNone/>
        <a:defRPr sz="1100" kern="1200"/>
      </a:lvl5pPr>
      <a:lvl6pPr algn="l" defTabSz="914400" marL="1428750">
        <a:buNone/>
        <a:defRPr sz="1100" kern="1200"/>
      </a:lvl6pPr>
      <a:lvl7pPr algn="l" defTabSz="914400" marL="1714500">
        <a:buNone/>
        <a:defRPr sz="1100" kern="1200"/>
      </a:lvl7pPr>
      <a:lvl8pPr algn="l" defTabSz="914400" marL="2000250">
        <a:buNone/>
        <a:defRPr sz="1100" kern="1200"/>
      </a:lvl8pPr>
      <a:lvl9pPr algn="l" defTabSz="914400" marL="2286000">
        <a:buNone/>
        <a:defRPr sz="1100" kern="1200"/>
      </a:lvl9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759908890.png"/>
  <Relationship Id="rId4" Type="http://schemas.openxmlformats.org/officeDocument/2006/relationships/image" Target="../media/1870715566.jpg"/>
  <Relationship Id="rId5" Type="http://schemas.openxmlformats.org/officeDocument/2006/relationships/image" Target="../media/1046526562.pn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image" Target="../media/19697527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1318359420.pn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8.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9.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0.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4.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5.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6.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7.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8.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29.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0.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2.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52.xml"/>
  <Relationship Id="rId2" Type="http://schemas.openxmlformats.org/officeDocument/2006/relationships/notesSlide" Target="../notesSlides/notesSlide33.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5.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6.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7.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8.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9.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0.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2.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3.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4.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5.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7.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8.xml"/>
  <Relationship Id="rId3" Type="http://schemas.openxmlformats.org/officeDocument/2006/relationships/image" Target="../media/371282082.png"/>
  <Relationship Id="rId4" Type="http://schemas.openxmlformats.org/officeDocument/2006/relationships/image" Target="../media/1524051404.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9.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xml"/>
  <Relationship Id="rId3" Type="http://schemas.openxmlformats.org/officeDocument/2006/relationships/image" Target="../media/1888620967.jpg"/>
  <Relationship Id="rId4" Type="http://schemas.openxmlformats.org/officeDocument/2006/relationships/image" Target="../media/1956963520.gif"/>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0.xml"/>
  <Relationship Id="rId3" Type="http://schemas.openxmlformats.org/officeDocument/2006/relationships/image" Target="../media/1440600972.png"/>
  <Relationship Id="rId4" Type="http://schemas.openxmlformats.org/officeDocument/2006/relationships/image" Target="../media/1229141507.pn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2.xml"/>
  <Relationship Id="rId3" Type="http://schemas.openxmlformats.org/officeDocument/2006/relationships/image" Target="../media/191902883.pn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3.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4.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5.xml"/>
  <Relationship Id="rId3" Type="http://schemas.openxmlformats.org/officeDocument/2006/relationships/image" Target="../media/1634211395.pn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6.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7.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8.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59.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xml"/>
  <Relationship Id="rId3" Type="http://schemas.openxmlformats.org/officeDocument/2006/relationships/image" Target="../media/1001103902.pn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0.xml"/>
  <Relationship Id="rId3" Type="http://schemas.openxmlformats.org/officeDocument/2006/relationships/image" Target="../media/469980232.gif"/>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1.xml"/>
  <Relationship Id="rId3" Type="http://schemas.openxmlformats.org/officeDocument/2006/relationships/image" Target="../media/1806036848.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2.xml"/>
  <Relationship Id="rId3" Type="http://schemas.openxmlformats.org/officeDocument/2006/relationships/image" Target="../media/2124390058.jpg"/>
  <Relationship Id="rId4" Type="http://schemas.openxmlformats.org/officeDocument/2006/relationships/image" Target="../media/1617652735.pn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3.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4.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5.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6.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7.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68.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9.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0.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2.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3.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4.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5.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6.xml"/>
  <Relationship Id="rId3" Type="http://schemas.openxmlformats.org/officeDocument/2006/relationships/hyperlink" Target="https://ec.europa.eu/growth/sectors/medical-devices/new-regulations/eudamed_en" TargetMode="Externa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7.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8.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79.xml"/>
  <Relationship Id="rId3" Type="http://schemas.openxmlformats.org/officeDocument/2006/relationships/hyperlink" Target="https://ec.europa.eu/growth/sectors/medical-devices/new-regulations_en" TargetMode="External"/>
  <Relationship Id="rId4" Type="http://schemas.openxmlformats.org/officeDocument/2006/relationships/hyperlink" Target="https://ec.europa.eu/growth/sectors/medical-devices/getting-ready-new-regulations/healthcare-professionals-and-health_en" TargetMode="External"/>
  <Relationship Id="rId5" Type="http://schemas.openxmlformats.org/officeDocument/2006/relationships/hyperlink" Target="https://ec.europa.eu/growth/sectors/medical-devices/new-regulations/spread-word_en" TargetMode="Externa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8.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notesSlide" Target="../notesSlides/notesSlide80.xml"/>
  <Relationship Id="rId3" Type="http://schemas.openxmlformats.org/officeDocument/2006/relationships/hyperlink" Target="https://creativecommons.org/licenses/by/4.0/" TargetMode="External"/>
  <Relationship Id="rId4" Type="http://schemas.openxmlformats.org/officeDocument/2006/relationships/image" Target="../media/1281410835.pn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071349" y="2232836"/>
          <a:ext cx="11744695" cy="5766179"/>
          <a:chOff x="1071349" y="2232836"/>
          <a:chExt cx="11744695" cy="5766179"/>
        </a:xfrm>
      </p:grpSpPr>
      <p:sp>
        <p:nvSpPr>
          <p:cNvPr id="2" name="Placeholder for title"/>
          <p:cNvSpPr>
            <a:spLocks noGrp="1"/>
          </p:cNvSpPr>
          <p:nvPr>
            <p:ph type="title" idx="0"/>
          </p:nvPr>
        </p:nvSpPr>
        <p:spPr>
          <a:xfrm>
            <a:off x="1071350" y="2232836"/>
            <a:ext cx="10290266" cy="2542363"/>
          </a:xfrm>
          <a:prstGeom prst="rect">
            <a:avLst/>
          </a:prstGeom>
          <a:noFill/>
        </p:spPr>
        <p:txBody>
          <a:bodyPr lIns="85725" rIns="85725" tIns="85725" bIns="85725" rtlCol="0" anchor="t">
            <a:normAutofit/>
          </a:bodyPr>
          <a:p>
            <a:pPr marL="0" indent="0">
              <a:buNone/>
            </a:pPr>
            <a:r>
              <a:rPr lang="en-US" sz="4000" b="1" i="1">
                <a:solidFill>
                  <a:srgbClr val="FFFFFF">
                    <a:alpha val="100000"/>
                  </a:srgbClr>
                </a:solidFill>
              </a:rPr>
              <a:t>Medical devices - Regulatory framework</a:t>
            </a:r>
            <a:r>
              <a:rPr lang="en-US" sz="6000" b="1" i="1">
                <a:solidFill>
                  <a:srgbClr val="FFFFFF">
                    <a:alpha val="100000"/>
                  </a:srgbClr>
                </a:solidFill>
              </a:rPr>
              <a:t/>
            </a:r>
            <a:endParaRPr/>
          </a:p>
        </p:txBody>
      </p:sp>
      <p:sp>
        <p:nvSpPr>
          <p:cNvPr id="3" name="Placeholder for subTitle"/>
          <p:cNvSpPr>
            <a:spLocks noGrp="1"/>
          </p:cNvSpPr>
          <p:nvPr>
            <p:ph type="subTitle" idx="1"/>
          </p:nvPr>
        </p:nvSpPr>
        <p:spPr>
          <a:xfrm>
            <a:off x="1071349" y="4868425"/>
            <a:ext cx="10673346" cy="897754"/>
          </a:xfrm>
          <a:prstGeom prst="rect">
            <a:avLst/>
          </a:prstGeom>
          <a:noFill/>
        </p:spPr>
        <p:txBody>
          <a:bodyPr lIns="85725" rIns="85725" tIns="85725" bIns="85725" rtlCol="0">
            <a:normAutofit/>
          </a:bodyPr>
          <a:p>
            <a:pPr marL="0" indent="0">
              <a:buNone/>
            </a:pPr>
            <a:r>
              <a:rPr lang="en-US" sz="2000" b="1">
                <a:solidFill>
                  <a:srgbClr val="F8CC29">
                    <a:alpha val="100000"/>
                  </a:srgbClr>
                </a:solidFill>
              </a:rPr>
              <a:t>Training of  members of Commission’s expert panels on </a:t>
            </a:r>
            <a:r>
              <a:rPr lang="en-US" sz="2800" b="1">
                <a:solidFill>
                  <a:srgbClr val="F8CC29">
                    <a:alpha val="100000"/>
                  </a:srgbClr>
                </a:solidFill>
              </a:rPr>
              <a:t/>
            </a:r>
            <a:r>
              <a:rPr lang="en-US" sz="2000" b="1">
                <a:solidFill>
                  <a:srgbClr val="F8CC29">
                    <a:alpha val="100000"/>
                  </a:srgbClr>
                </a:solidFill>
              </a:rPr>
              <a:t>medical devices and </a:t>
            </a:r>
            <a:r>
              <a:rPr lang="en-US" sz="2000" b="1" i="1">
                <a:solidFill>
                  <a:srgbClr val="F8CC29">
                    <a:alpha val="100000"/>
                  </a:srgbClr>
                </a:solidFill>
              </a:rPr>
              <a:t>in vitro </a:t>
            </a:r>
            <a:r>
              <a:rPr lang="en-US" sz="2000" b="1">
                <a:solidFill>
                  <a:srgbClr val="F8CC29">
                    <a:alpha val="100000"/>
                  </a:srgbClr>
                </a:solidFill>
              </a:rPr>
              <a:t>diagnostic devices (EXPAMED)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864703" y="190500"/>
          <a:ext cx="11998010" cy="6546857"/>
          <a:chOff x="864703" y="190500"/>
          <a:chExt cx="11998010" cy="6546857"/>
        </a:xfrm>
      </p:grpSpPr>
      <p:sp>
        <p:nvSpPr>
          <p:cNvPr id="66"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Why the revision</a:t>
            </a:r>
            <a:endParaRPr/>
          </a:p>
        </p:txBody>
      </p:sp>
      <p:sp>
        <p:nvSpPr>
          <p:cNvPr id="67" name=""/>
          <p:cNvSpPr/>
          <p:nvPr/>
        </p:nvSpPr>
        <p:spPr>
          <a:xfrm>
            <a:off x="864703" y="1653210"/>
            <a:ext cx="10485783" cy="4893647"/>
          </a:xfrm>
          <a:prstGeom prst="rect">
            <a:avLst/>
          </a:prstGeom>
          <a:noFill/>
        </p:spPr>
        <p:txBody>
          <a:bodyPr lIns="85725" rIns="85725" tIns="85725" bIns="85725" rtlCol="0">
            <a:normAutofit/>
          </a:bodyPr>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Adaptation to technological and scientific progress</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Better protection of public health and better patient safety</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Legal certainty and innovation-friendly environment</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More transparency and patient empowerment</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A more European approach</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Restore the trust of the patients and clinicians</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0">
              <a:buNone/>
            </a:pPr>
            <a:r>
              <a:rPr lang="en-US" sz="2400">
                <a:solidFill>
                  <a:srgbClr val="4D4D4D">
                    <a:alpha val="100000"/>
                  </a:srgbClr>
                </a:solidFill>
                <a:latin typeface="Arial"/>
                <a:ea typeface="Arial"/>
                <a:cs typeface="Arial"/>
              </a:rPr>
              <a:t>The implications of going from Directives to Regulations</a:t>
            </a:r>
            <a:endParaRPr/>
          </a:p>
        </p:txBody>
      </p:sp>
      <p:pic>
        <p:nvPicPr>
          <p:cNvPr id="68" name=""/>
          <p:cNvPicPr>
            <a:picLocks noChangeAspect="1"/>
          </p:cNvPicPr>
          <p:nvPr/>
        </p:nvPicPr>
        <p:blipFill>
          <a:blip r:embed="rId3"/>
          <a:srcRect t="0" r="0" b="0" l="0"/>
          <a:stretch>
            <a:fillRect/>
          </a:stretch>
        </p:blipFill>
        <p:spPr>
          <a:xfrm>
            <a:off x="10322287" y="1881807"/>
            <a:ext cx="1390968" cy="1360476"/>
          </a:xfrm>
          <a:prstGeom prst="rect">
            <a:avLst/>
          </a:prstGeom>
        </p:spPr>
      </p:pic>
      <p:pic>
        <p:nvPicPr>
          <p:cNvPr id="69" name=""/>
          <p:cNvPicPr>
            <a:picLocks noChangeAspect="1"/>
          </p:cNvPicPr>
          <p:nvPr/>
        </p:nvPicPr>
        <p:blipFill>
          <a:blip r:embed="rId4"/>
          <a:srcRect t="0" r="0" b="0" l="0"/>
          <a:stretch>
            <a:fillRect/>
          </a:stretch>
        </p:blipFill>
        <p:spPr>
          <a:xfrm>
            <a:off x="10322287" y="4613526"/>
            <a:ext cx="1404156" cy="1296144"/>
          </a:xfrm>
          <a:prstGeom prst="rect">
            <a:avLst/>
          </a:prstGeom>
        </p:spPr>
      </p:pic>
      <p:pic>
        <p:nvPicPr>
          <p:cNvPr id="70" name=""/>
          <p:cNvPicPr>
            <a:picLocks noChangeAspect="1"/>
          </p:cNvPicPr>
          <p:nvPr/>
        </p:nvPicPr>
        <p:blipFill>
          <a:blip r:embed="rId5"/>
          <a:srcRect t="0" r="14619" b="0" l="9640"/>
          <a:stretch>
            <a:fillRect/>
          </a:stretch>
        </p:blipFill>
        <p:spPr>
          <a:xfrm>
            <a:off x="10345057" y="3349075"/>
            <a:ext cx="1381386" cy="11627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864703" y="190500"/>
          <a:ext cx="11998010" cy="6916189"/>
          <a:chOff x="864703" y="190500"/>
          <a:chExt cx="11998010" cy="6916189"/>
        </a:xfrm>
      </p:grpSpPr>
      <p:sp>
        <p:nvSpPr>
          <p:cNvPr id="72"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Main new regulatory elements and key objectives</a:t>
            </a:r>
            <a:endParaRPr/>
          </a:p>
        </p:txBody>
      </p:sp>
      <p:sp>
        <p:nvSpPr>
          <p:cNvPr id="73" name=""/>
          <p:cNvSpPr/>
          <p:nvPr/>
        </p:nvSpPr>
        <p:spPr>
          <a:xfrm>
            <a:off x="864703" y="1653210"/>
            <a:ext cx="10485783" cy="5262979"/>
          </a:xfrm>
          <a:prstGeom prst="rect">
            <a:avLst/>
          </a:prstGeom>
          <a:noFill/>
        </p:spPr>
        <p:txBody>
          <a:bodyPr lIns="85725" rIns="85725" tIns="85725" bIns="85725" rtlCol="0">
            <a:normAutofit/>
          </a:bodyPr>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Reinforcement of the rules on generation of clinical evidence</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Stricter pre-market control of certain high-risk devices with the involvement of a pool of experts at EU level</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Inclusion of certain aesthetic devices within the scope</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Reinforced designation and oversight processes of notified bodies.</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New classification system for IVDs – 80% of IVDs now to be assessed by a Notified Body</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Stricter requirements related to the use of hazardous substances for certain devices</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Introduction of a UDI system</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Strengthening of post-market surveillance for manufacturers</a:t>
            </a:r>
            <a:endParaRPr/>
          </a:p>
          <a:p>
            <a:pPr algn="just" marL="0" indent="-285750">
              <a:buClr>
                <a:srgbClr val="3166CF">
                  <a:alpha val="100000"/>
                </a:srgbClr>
              </a:buClr>
              <a:buFont typeface="Arial"/>
              <a:buChar char="●"/>
            </a:pPr>
            <a:r>
              <a:rPr lang="en-US" sz="2400">
                <a:solidFill>
                  <a:srgbClr val="4D4D4D">
                    <a:alpha val="100000"/>
                  </a:srgbClr>
                </a:solidFill>
                <a:latin typeface="Arial"/>
                <a:ea typeface="Arial"/>
                <a:cs typeface="Arial"/>
              </a:rPr>
              <a:t> Stricter rules for "substance-based" devices</a:t>
            </a:r>
            <a:endParaRPr/>
          </a:p>
          <a:p>
            <a:pPr algn="just" marL="0" indent="-285750">
              <a:buClr>
                <a:srgbClr val="3166CF">
                  <a:alpha val="100000"/>
                </a:srgbClr>
              </a:buClr>
              <a:buFont typeface="Arial"/>
              <a:buChar char="●"/>
            </a:pPr>
            <a:r>
              <a:rPr lang="en-US" sz="2400">
                <a:solidFill>
                  <a:srgbClr val="3166CF">
                    <a:alpha val="100000"/>
                  </a:srgbClr>
                </a:solidFill>
              </a:rPr>
              <a:t/>
            </a:r>
            <a:endParaRPr/>
          </a:p>
          <a:p>
            <a:pPr algn="just" marL="0" indent="-285750">
              <a:buClr>
                <a:srgbClr val="3166CF">
                  <a:alpha val="100000"/>
                </a:srgbClr>
              </a:buClr>
              <a:buFont typeface="Arial"/>
              <a:buChar char="●"/>
            </a:pPr>
            <a:r>
              <a:rPr lang="en-US" sz="2400">
                <a:solidFill>
                  <a:srgbClr val="3166CF">
                    <a:alpha val="100000"/>
                  </a:srgbClr>
                </a:solidFill>
              </a:rP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672548" y="190500"/>
          <a:ext cx="11998010" cy="6473542"/>
          <a:chOff x="672548" y="190500"/>
          <a:chExt cx="11998010" cy="6473542"/>
        </a:xfrm>
      </p:grpSpPr>
      <p:sp>
        <p:nvSpPr>
          <p:cNvPr id="75"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Transitional periods</a:t>
            </a:r>
            <a:endParaRPr/>
          </a:p>
        </p:txBody>
      </p:sp>
      <p:sp>
        <p:nvSpPr>
          <p:cNvPr id="76" name=""/>
          <p:cNvSpPr/>
          <p:nvPr/>
        </p:nvSpPr>
        <p:spPr>
          <a:xfrm>
            <a:off x="2017646" y="3001619"/>
            <a:ext cx="2405270" cy="1212574"/>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2000">
                <a:solidFill>
                  <a:srgbClr val="4D4D4D">
                    <a:alpha val="100000"/>
                  </a:srgbClr>
                </a:solidFill>
                <a:latin typeface="Bookman Old Style"/>
                <a:ea typeface="Bookman Old Style"/>
                <a:cs typeface="Bookman Old Style"/>
              </a:rPr>
              <a:t>Entry into force of the Regulations</a:t>
            </a:r>
            <a:endParaRPr/>
          </a:p>
        </p:txBody>
      </p:sp>
      <p:sp>
        <p:nvSpPr>
          <p:cNvPr id="77" name=""/>
          <p:cNvSpPr/>
          <p:nvPr/>
        </p:nvSpPr>
        <p:spPr>
          <a:xfrm>
            <a:off x="5325720" y="2991680"/>
            <a:ext cx="2405270" cy="1212574"/>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2000">
                <a:solidFill>
                  <a:srgbClr val="4D4D4D">
                    <a:alpha val="100000"/>
                  </a:srgbClr>
                </a:solidFill>
                <a:latin typeface="Bookman Old Style"/>
                <a:ea typeface="Bookman Old Style"/>
                <a:cs typeface="Bookman Old Style"/>
              </a:rPr>
              <a:t>Full application of MDR</a:t>
            </a:r>
            <a:endParaRPr/>
          </a:p>
        </p:txBody>
      </p:sp>
      <p:sp>
        <p:nvSpPr>
          <p:cNvPr id="78" name=""/>
          <p:cNvSpPr/>
          <p:nvPr/>
        </p:nvSpPr>
        <p:spPr>
          <a:xfrm>
            <a:off x="8633794" y="3001619"/>
            <a:ext cx="2405270" cy="1212574"/>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2000">
                <a:solidFill>
                  <a:srgbClr val="4D4D4D">
                    <a:alpha val="100000"/>
                  </a:srgbClr>
                </a:solidFill>
                <a:latin typeface="Bookman Old Style"/>
                <a:ea typeface="Bookman Old Style"/>
                <a:cs typeface="Bookman Old Style"/>
              </a:rPr>
              <a:t>Full application of IVDR</a:t>
            </a:r>
            <a:endParaRPr/>
          </a:p>
        </p:txBody>
      </p:sp>
      <p:sp>
        <p:nvSpPr>
          <p:cNvPr id="79" name=""/>
          <p:cNvSpPr/>
          <p:nvPr/>
        </p:nvSpPr>
        <p:spPr>
          <a:xfrm>
            <a:off x="2017646" y="1916212"/>
            <a:ext cx="2405270" cy="417443"/>
          </a:xfrm>
          <a:prstGeom prst="rect">
            <a:avLst/>
          </a:prstGeom>
          <a:solidFill>
            <a:srgbClr val="6ACBF3">
              <a:alpha val="100000"/>
            </a:srgbClr>
          </a:solidFill>
          <a:ln w="12700" cap="flat" cmpd="sng" algn="ctr">
            <a:solidFill>
              <a:srgbClr val="6ACBF3">
                <a:alpha val="100000"/>
              </a:srgbClr>
            </a:solidFill>
            <a:prstDash val="solid"/>
            <a:round/>
          </a:ln>
        </p:spPr>
        <p:txBody>
          <a:bodyPr lIns="85725" rIns="85725" tIns="85725" bIns="85725" rtlCol="0" anchor="ctr">
            <a:normAutofit/>
          </a:bodyPr>
          <a:p>
            <a:pPr algn="ctr" marL="0" indent="0">
              <a:buNone/>
            </a:pPr>
            <a:r>
              <a:rPr lang="en-US" sz="1800" b="1">
                <a:solidFill>
                  <a:srgbClr val="4D4D4D">
                    <a:alpha val="100000"/>
                  </a:srgbClr>
                </a:solidFill>
                <a:latin typeface="Arial"/>
                <a:ea typeface="Arial"/>
                <a:cs typeface="Arial"/>
              </a:rPr>
              <a:t>25 May 2017</a:t>
            </a:r>
            <a:endParaRPr/>
          </a:p>
        </p:txBody>
      </p:sp>
      <p:sp>
        <p:nvSpPr>
          <p:cNvPr id="80" name=""/>
          <p:cNvSpPr/>
          <p:nvPr/>
        </p:nvSpPr>
        <p:spPr>
          <a:xfrm>
            <a:off x="5325720" y="1916211"/>
            <a:ext cx="2405270" cy="417443"/>
          </a:xfrm>
          <a:prstGeom prst="rect">
            <a:avLst/>
          </a:prstGeom>
          <a:solidFill>
            <a:srgbClr val="6ACBF3">
              <a:alpha val="100000"/>
            </a:srgbClr>
          </a:solidFill>
          <a:ln w="12700" cap="flat" cmpd="sng" algn="ctr">
            <a:solidFill>
              <a:srgbClr val="6ACBF3">
                <a:alpha val="100000"/>
              </a:srgbClr>
            </a:solidFill>
            <a:prstDash val="solid"/>
            <a:round/>
          </a:ln>
        </p:spPr>
        <p:txBody>
          <a:bodyPr lIns="85725" rIns="85725" tIns="85725" bIns="85725" rtlCol="0" anchor="ctr">
            <a:normAutofit/>
          </a:bodyPr>
          <a:p>
            <a:pPr algn="ctr" marL="0" indent="0">
              <a:buNone/>
            </a:pPr>
            <a:r>
              <a:rPr lang="en-US" sz="1800" b="1">
                <a:solidFill>
                  <a:srgbClr val="4D4D4D">
                    <a:alpha val="100000"/>
                  </a:srgbClr>
                </a:solidFill>
                <a:latin typeface="Arial"/>
                <a:ea typeface="Arial"/>
                <a:cs typeface="Arial"/>
              </a:rPr>
              <a:t>26 May 2021</a:t>
            </a:r>
            <a:endParaRPr/>
          </a:p>
        </p:txBody>
      </p:sp>
      <p:sp>
        <p:nvSpPr>
          <p:cNvPr id="81" name=""/>
          <p:cNvSpPr/>
          <p:nvPr/>
        </p:nvSpPr>
        <p:spPr>
          <a:xfrm>
            <a:off x="8633794" y="1916210"/>
            <a:ext cx="2405270" cy="417443"/>
          </a:xfrm>
          <a:prstGeom prst="rect">
            <a:avLst/>
          </a:prstGeom>
          <a:solidFill>
            <a:srgbClr val="6ACBF3">
              <a:alpha val="100000"/>
            </a:srgbClr>
          </a:solidFill>
          <a:ln w="12700" cap="flat" cmpd="sng" algn="ctr">
            <a:solidFill>
              <a:srgbClr val="6ACBF3">
                <a:alpha val="100000"/>
              </a:srgbClr>
            </a:solidFill>
            <a:prstDash val="solid"/>
            <a:round/>
          </a:ln>
        </p:spPr>
        <p:txBody>
          <a:bodyPr lIns="85725" rIns="85725" tIns="85725" bIns="85725" rtlCol="0" anchor="ctr">
            <a:normAutofit/>
          </a:bodyPr>
          <a:p>
            <a:pPr algn="ctr" marL="0" indent="0">
              <a:buNone/>
            </a:pPr>
            <a:r>
              <a:rPr lang="en-US" sz="1800" b="1">
                <a:solidFill>
                  <a:srgbClr val="4D4D4D">
                    <a:alpha val="100000"/>
                  </a:srgbClr>
                </a:solidFill>
                <a:latin typeface="Arial"/>
                <a:ea typeface="Arial"/>
                <a:cs typeface="Arial"/>
              </a:rPr>
              <a:t>26 May 2022</a:t>
            </a:r>
            <a:endParaRPr/>
          </a:p>
        </p:txBody>
      </p:sp>
      <p:sp>
        <p:nvSpPr>
          <p:cNvPr id="82" name=""/>
          <p:cNvSpPr/>
          <p:nvPr/>
        </p:nvSpPr>
        <p:spPr>
          <a:xfrm>
            <a:off x="672548" y="4996214"/>
            <a:ext cx="5648739" cy="1477328"/>
          </a:xfrm>
          <a:prstGeom prst="rect">
            <a:avLst/>
          </a:prstGeom>
          <a:noFill/>
        </p:spPr>
        <p:txBody>
          <a:bodyPr lIns="85725" rIns="85725" tIns="85725" bIns="85725" rtlCol="0">
            <a:normAutofit/>
          </a:bodyPr>
          <a:p>
            <a:pPr algn="just" marL="0" indent="-285750">
              <a:buClr>
                <a:srgbClr val="3166CF">
                  <a:alpha val="100000"/>
                </a:srgbClr>
              </a:buClr>
              <a:buFont typeface="Arial"/>
              <a:buChar char="●"/>
            </a:pPr>
            <a:r>
              <a:rPr lang="en-US" sz="1800">
                <a:solidFill>
                  <a:srgbClr val="4D4D4D">
                    <a:alpha val="100000"/>
                  </a:srgbClr>
                </a:solidFill>
                <a:latin typeface="Arial"/>
                <a:ea typeface="Arial"/>
                <a:cs typeface="Arial"/>
              </a:rPr>
              <a:t> 26 May 2025: Maximum period of validity of certificates issued under current Directives</a:t>
            </a:r>
            <a:endParaRPr/>
          </a:p>
          <a:p>
            <a:pPr algn="just" marL="0" indent="-285750">
              <a:buClr>
                <a:srgbClr val="3166CF">
                  <a:alpha val="100000"/>
                </a:srgbClr>
              </a:buClr>
              <a:buFont typeface="Arial"/>
              <a:buChar char="●"/>
            </a:pPr>
            <a:r>
              <a:rPr lang="en-US">
                <a:solidFill>
                  <a:srgbClr val="3166CF">
                    <a:alpha val="100000"/>
                  </a:srgbClr>
                </a:solidFill>
              </a:rPr>
              <a:t/>
            </a:r>
            <a:endParaRPr/>
          </a:p>
          <a:p>
            <a:pPr algn="just" marL="0" indent="-285750">
              <a:buClr>
                <a:srgbClr val="3166CF">
                  <a:alpha val="100000"/>
                </a:srgbClr>
              </a:buClr>
              <a:buFont typeface="Arial"/>
              <a:buChar char="●"/>
            </a:pPr>
            <a:r>
              <a:rPr lang="en-US" sz="1800">
                <a:solidFill>
                  <a:srgbClr val="4D4D4D">
                    <a:alpha val="100000"/>
                  </a:srgbClr>
                </a:solidFill>
                <a:latin typeface="Arial"/>
                <a:ea typeface="Arial"/>
                <a:cs typeface="Arial"/>
              </a:rPr>
              <a:t> 26 May 2026: Making available of devices placed on the market pursuant to current Directives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970722" y="190500"/>
          <a:ext cx="11998010" cy="6231838"/>
          <a:chOff x="970722" y="190500"/>
          <a:chExt cx="11998010" cy="6231838"/>
        </a:xfrm>
      </p:grpSpPr>
      <p:sp>
        <p:nvSpPr>
          <p:cNvPr id="84"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The European governance map for MD</a:t>
            </a:r>
            <a:endParaRPr/>
          </a:p>
        </p:txBody>
      </p:sp>
      <p:pic>
        <p:nvPicPr>
          <p:cNvPr id="85" name=""/>
          <p:cNvPicPr>
            <a:picLocks noChangeAspect="1"/>
          </p:cNvPicPr>
          <p:nvPr/>
        </p:nvPicPr>
        <p:blipFill>
          <a:blip r:embed="rId3"/>
          <a:srcRect t="0" r="0" b="0" l="0"/>
          <a:stretch>
            <a:fillRect/>
          </a:stretch>
        </p:blipFill>
        <p:spPr>
          <a:xfrm>
            <a:off x="1764701" y="1364287"/>
            <a:ext cx="9299069" cy="48675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970722" y="190500"/>
          <a:ext cx="11998010" cy="6768549"/>
          <a:chOff x="970722" y="190500"/>
          <a:chExt cx="11998010" cy="6768549"/>
        </a:xfrm>
      </p:grpSpPr>
      <p:sp>
        <p:nvSpPr>
          <p:cNvPr id="87"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Medical Devices Coordination Group</a:t>
            </a:r>
            <a:endParaRPr/>
          </a:p>
        </p:txBody>
      </p:sp>
      <p:pic>
        <p:nvPicPr>
          <p:cNvPr id="88" name=""/>
          <p:cNvPicPr>
            <a:picLocks noChangeAspect="1"/>
          </p:cNvPicPr>
          <p:nvPr/>
        </p:nvPicPr>
        <p:blipFill>
          <a:blip r:embed="rId3"/>
          <a:srcRect t="0" r="0" b="0" l="0"/>
          <a:stretch>
            <a:fillRect/>
          </a:stretch>
        </p:blipFill>
        <p:spPr>
          <a:xfrm>
            <a:off x="1109867" y="1043610"/>
            <a:ext cx="10572333" cy="57249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422787" y="-9"/>
          <a:ext cx="12014791" cy="6857991"/>
          <a:chOff x="-422787" y="-9"/>
          <a:chExt cx="12014791" cy="6857991"/>
        </a:xfrm>
      </p:grpSpPr>
      <p:sp>
        <p:nvSpPr>
          <p:cNvPr id="90"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1"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2"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3"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4"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5"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6"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7"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98" name="Group 98"/>
          <p:cNvGrpSpPr/>
          <p:nvPr/>
        </p:nvGrpSpPr>
        <p:grpSpPr>
          <a:xfrm>
            <a:off x="1233272" y="436517"/>
            <a:ext cx="616790" cy="5935879"/>
            <a:chOff x="1233272" y="436517"/>
            <a:chExt cx="616790" cy="5935879"/>
          </a:xfrm>
        </p:grpSpPr>
        <p:sp>
          <p:nvSpPr>
            <p:cNvPr id="99"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100" name=""/>
            <p:cNvSpPr/>
            <p:nvPr/>
          </p:nvSpPr>
          <p:spPr>
            <a:xfrm>
              <a:off x="1254640" y="1201476"/>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101" name=""/>
            <p:cNvSpPr/>
            <p:nvPr/>
          </p:nvSpPr>
          <p:spPr>
            <a:xfrm>
              <a:off x="1265272" y="1966435"/>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102" name=""/>
            <p:cNvSpPr/>
            <p:nvPr/>
          </p:nvSpPr>
          <p:spPr>
            <a:xfrm>
              <a:off x="1233272" y="2729582"/>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103" name=""/>
            <p:cNvSpPr/>
            <p:nvPr/>
          </p:nvSpPr>
          <p:spPr>
            <a:xfrm>
              <a:off x="1233272" y="3494541"/>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104" name=""/>
            <p:cNvSpPr/>
            <p:nvPr/>
          </p:nvSpPr>
          <p:spPr>
            <a:xfrm>
              <a:off x="1243904" y="4259500"/>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105" name=""/>
            <p:cNvSpPr/>
            <p:nvPr/>
          </p:nvSpPr>
          <p:spPr>
            <a:xfrm>
              <a:off x="1233272" y="502264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106" name=""/>
            <p:cNvSpPr/>
            <p:nvPr/>
          </p:nvSpPr>
          <p:spPr>
            <a:xfrm>
              <a:off x="1243904" y="578760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107"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108"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Market-Surveillance</a:t>
            </a:r>
            <a:endParaRPr/>
          </a:p>
        </p:txBody>
      </p:sp>
      <p:sp>
        <p:nvSpPr>
          <p:cNvPr id="109"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110"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Conformity assessment</a:t>
            </a:r>
            <a:endParaRPr/>
          </a:p>
        </p:txBody>
      </p:sp>
      <p:sp>
        <p:nvSpPr>
          <p:cNvPr id="111"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051828">
                    <a:alpha val="100000"/>
                  </a:srgbClr>
                </a:solidFill>
                <a:latin typeface="Arial"/>
                <a:ea typeface="Arial"/>
                <a:cs typeface="Arial"/>
              </a:rPr>
              <a:t>Qualification and classification</a:t>
            </a:r>
            <a:endParaRPr/>
          </a:p>
        </p:txBody>
      </p:sp>
      <p:sp>
        <p:nvSpPr>
          <p:cNvPr id="112"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Clinical investigation and evaluation</a:t>
            </a:r>
            <a:endParaRPr/>
          </a:p>
        </p:txBody>
      </p:sp>
      <p:sp>
        <p:nvSpPr>
          <p:cNvPr id="113"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Post-Market surveillance</a:t>
            </a:r>
            <a:endParaRPr/>
          </a:p>
        </p:txBody>
      </p:sp>
      <p:sp>
        <p:nvSpPr>
          <p:cNvPr id="114"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Vigilance</a:t>
            </a:r>
            <a:endParaRPr/>
          </a:p>
        </p:txBody>
      </p:sp>
      <p:sp>
        <p:nvSpPr>
          <p:cNvPr id="115"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Other relevant aspects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11917016" cy="1357577"/>
          <a:chOff x="0" y="0"/>
          <a:chExt cx="11917016" cy="1357577"/>
        </a:xfrm>
      </p:grpSpPr>
      <p:sp>
        <p:nvSpPr>
          <p:cNvPr id="117" name="Placeholder for title"/>
          <p:cNvSpPr>
            <a:spLocks noGrp="1"/>
          </p:cNvSpPr>
          <p:nvPr>
            <p:ph type="title" idx="0"/>
          </p:nvPr>
        </p:nvSpPr>
        <p:spPr>
          <a:xfrm>
            <a:off x="970721" y="575220"/>
            <a:ext cx="10946295" cy="782357"/>
          </a:xfrm>
          <a:prstGeom prst="rect">
            <a:avLst/>
          </a:prstGeom>
          <a:noFill/>
        </p:spPr>
        <p:txBody>
          <a:bodyPr lIns="85725" rIns="85725" tIns="85725" bIns="85725" rtlCol="0">
            <a:normAutofit/>
          </a:bodyPr>
          <a:p>
            <a:pPr marL="0" indent="0">
              <a:buNone/>
            </a:pPr>
            <a:r>
              <a:rPr lang="en-US" sz="3800" spc="0"/>
              <a:t>Why are qualification and classification important?</a:t>
            </a:r>
            <a:endParaRPr/>
          </a:p>
        </p:txBody>
      </p:sp>
      <p:sp>
        <p:nvSpPr>
          <p:cNvPr id="118" name="Placeholder for body"/>
          <p:cNvSpPr>
            <a:spLocks noGrp="1"/>
          </p:cNvSpPr>
          <p:nvPr>
            <p:ph type="body" idx="1"/>
          </p:nvPr>
        </p:nvSpPr>
        <p:spPr>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Level and “strength” of clinical data</a:t>
            </a:r>
            <a:endParaRPr/>
          </a:p>
          <a:p>
            <a:pPr algn="just" marL="0" indent="-285750">
              <a:spcAft>
                <a:spcPts val="0"/>
              </a:spcAft>
              <a:buClr>
                <a:srgbClr val="3166CF">
                  <a:alpha val="100000"/>
                </a:srgbClr>
              </a:buClr>
              <a:buFont typeface="Arial"/>
              <a:buChar char="●"/>
            </a:pPr>
            <a:r>
              <a:rPr lang="en-US">
                <a:solidFill>
                  <a:srgbClr val="3166CF">
                    <a:alpha val="100000"/>
                  </a:srgbClr>
                </a:solidFill>
              </a:rPr>
              <a:t>Specific consultation procedures</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CECP/PECP</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Consultation for ancillary medicinal substances</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Consultation for tissues &amp; cells</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Consultation for TSE</a:t>
            </a:r>
            <a:endParaRPr/>
          </a:p>
          <a:p>
            <a:pPr algn="just" marL="0" indent="-285750">
              <a:spcAft>
                <a:spcPts val="0"/>
              </a:spcAft>
              <a:buClr>
                <a:srgbClr val="3166CF">
                  <a:alpha val="100000"/>
                </a:srgbClr>
              </a:buClr>
              <a:buFont typeface="Arial"/>
              <a:buChar char="●"/>
            </a:pPr>
            <a:r>
              <a:rPr lang="en-US">
                <a:solidFill>
                  <a:srgbClr val="3166CF">
                    <a:alpha val="100000"/>
                  </a:srgbClr>
                </a:solidFill>
              </a:rPr>
              <a:t>Post-market surveillance – PMSR/PSUR</a:t>
            </a:r>
            <a:endParaRPr/>
          </a:p>
          <a:p>
            <a:pPr algn="just" marL="0" indent="-285750">
              <a:spcAft>
                <a:spcPts val="0"/>
              </a:spcAft>
              <a:buClr>
                <a:srgbClr val="3166CF">
                  <a:alpha val="100000"/>
                </a:srgbClr>
              </a:buClr>
              <a:buFont typeface="Arial"/>
              <a:buChar char="●"/>
            </a:pPr>
            <a:r>
              <a:rPr lang="en-US">
                <a:solidFill>
                  <a:srgbClr val="3166CF">
                    <a:alpha val="100000"/>
                  </a:srgbClr>
                </a:solidFill>
              </a:rPr>
              <a:t>Summary of Safety and Clinical Performance</a:t>
            </a:r>
            <a:endParaRPr/>
          </a:p>
          <a:p>
            <a:pPr algn="just" marL="0" indent="-285750">
              <a:spcAft>
                <a:spcPts val="0"/>
              </a:spcAft>
              <a:buClr>
                <a:srgbClr val="3166CF">
                  <a:alpha val="100000"/>
                </a:srgbClr>
              </a:buClr>
              <a:buFont typeface="Arial"/>
              <a:buChar char="●"/>
            </a:pPr>
            <a:r>
              <a:rPr lang="en-US">
                <a:solidFill>
                  <a:srgbClr val="3166CF">
                    <a:alpha val="100000"/>
                  </a:srgbClr>
                </a:solidFill>
              </a:rPr>
              <a:t>Implant cards</a:t>
            </a:r>
            <a:endParaRPr/>
          </a:p>
          <a:p>
            <a:pPr algn="just" marL="0" indent="-285750">
              <a:spcAft>
                <a:spcPts val="0"/>
              </a:spcAft>
              <a:buClr>
                <a:srgbClr val="3166CF">
                  <a:alpha val="100000"/>
                </a:srgbClr>
              </a:buClr>
              <a:buFont typeface="Arial"/>
              <a:buChar char="●"/>
            </a:pPr>
            <a:r>
              <a:rPr lang="en-US">
                <a:solidFill>
                  <a:srgbClr val="3166CF">
                    <a:alpha val="100000"/>
                  </a:srgbClr>
                </a:solidFill>
              </a:rPr>
              <a:t>Traceability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10210800" cy="5406604"/>
          <a:chOff x="0" y="0"/>
          <a:chExt cx="10210800" cy="5406604"/>
        </a:xfrm>
      </p:grpSpPr>
      <p:sp>
        <p:nvSpPr>
          <p:cNvPr id="120"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Qualification</a:t>
            </a:r>
            <a:endParaRPr/>
          </a:p>
        </p:txBody>
      </p:sp>
      <p:sp>
        <p:nvSpPr>
          <p:cNvPr id="121" name="Placeholder for body"/>
          <p:cNvSpPr>
            <a:spLocks noGrp="1"/>
          </p:cNvSpPr>
          <p:nvPr>
            <p:ph type="body" idx="1"/>
          </p:nvPr>
        </p:nvSpPr>
        <p:spPr>
          <a:xfrm>
            <a:off x="824948" y="1772816"/>
            <a:ext cx="9385852" cy="3633788"/>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Medical device</a:t>
            </a:r>
            <a:endParaRPr/>
          </a:p>
          <a:p>
            <a:pPr algn="just" marL="0" indent="-285750">
              <a:spcAft>
                <a:spcPts val="0"/>
              </a:spcAft>
              <a:buClr>
                <a:srgbClr val="3166CF">
                  <a:alpha val="100000"/>
                </a:srgbClr>
              </a:buClr>
              <a:buFont typeface="Arial"/>
              <a:buChar char="●"/>
            </a:pPr>
            <a:r>
              <a:rPr lang="en-US" i="1">
                <a:solidFill>
                  <a:srgbClr val="3166CF">
                    <a:alpha val="100000"/>
                  </a:srgbClr>
                </a:solidFill>
              </a:rPr>
              <a:t>In vitro </a:t>
            </a:r>
            <a:r>
              <a:rPr lang="en-US" i="1">
                <a:solidFill>
                  <a:srgbClr val="3166CF">
                    <a:alpha val="100000"/>
                  </a:srgbClr>
                </a:solidFill>
              </a:rPr>
              <a:t>diagnostic medical device</a:t>
            </a:r>
            <a:endParaRPr/>
          </a:p>
          <a:p>
            <a:pPr algn="just" marL="0" indent="-285750">
              <a:spcAft>
                <a:spcPts val="0"/>
              </a:spcAft>
              <a:buClr>
                <a:srgbClr val="3166CF">
                  <a:alpha val="100000"/>
                </a:srgbClr>
              </a:buClr>
              <a:buFont typeface="Arial"/>
              <a:buChar char="●"/>
            </a:pPr>
            <a:r>
              <a:rPr lang="en-US">
                <a:solidFill>
                  <a:srgbClr val="3166CF">
                    <a:alpha val="100000"/>
                  </a:srgbClr>
                </a:solidFill>
              </a:rPr>
              <a:t>Medicine</a:t>
            </a:r>
            <a:endParaRPr/>
          </a:p>
          <a:p>
            <a:pPr algn="just" marL="0" indent="-285750">
              <a:spcAft>
                <a:spcPts val="0"/>
              </a:spcAft>
              <a:buClr>
                <a:srgbClr val="3166CF">
                  <a:alpha val="100000"/>
                </a:srgbClr>
              </a:buClr>
              <a:buFont typeface="Arial"/>
              <a:buChar char="●"/>
            </a:pPr>
            <a:r>
              <a:rPr lang="en-US">
                <a:solidFill>
                  <a:srgbClr val="3166CF">
                    <a:alpha val="100000"/>
                  </a:srgbClr>
                </a:solidFill>
              </a:rPr>
              <a:t>ATMP</a:t>
            </a:r>
            <a:endParaRPr/>
          </a:p>
          <a:p>
            <a:pPr algn="just" marL="0" indent="-285750">
              <a:spcAft>
                <a:spcPts val="0"/>
              </a:spcAft>
              <a:buClr>
                <a:srgbClr val="3166CF">
                  <a:alpha val="100000"/>
                </a:srgbClr>
              </a:buClr>
              <a:buFont typeface="Arial"/>
              <a:buChar char="●"/>
            </a:pPr>
            <a:r>
              <a:rPr lang="en-US">
                <a:solidFill>
                  <a:srgbClr val="3166CF">
                    <a:alpha val="100000"/>
                  </a:srgbClr>
                </a:solidFill>
              </a:rPr>
              <a:t>Human blood, blood products, plasma or blood cells of human origin</a:t>
            </a:r>
            <a:endParaRPr/>
          </a:p>
          <a:p>
            <a:pPr algn="just" marL="0" indent="-285750">
              <a:spcAft>
                <a:spcPts val="0"/>
              </a:spcAft>
              <a:buClr>
                <a:srgbClr val="3166CF">
                  <a:alpha val="100000"/>
                </a:srgbClr>
              </a:buClr>
              <a:buFont typeface="Arial"/>
              <a:buChar char="●"/>
            </a:pPr>
            <a:r>
              <a:rPr lang="en-US">
                <a:solidFill>
                  <a:srgbClr val="3166CF">
                    <a:alpha val="100000"/>
                  </a:srgbClr>
                </a:solidFill>
              </a:rPr>
              <a:t>Transplants, tissues or cells of animal origin, or their derivatives</a:t>
            </a:r>
            <a:endParaRPr/>
          </a:p>
          <a:p>
            <a:pPr algn="just" marL="0" indent="-285750">
              <a:spcAft>
                <a:spcPts val="0"/>
              </a:spcAft>
              <a:buClr>
                <a:srgbClr val="3166CF">
                  <a:alpha val="100000"/>
                </a:srgbClr>
              </a:buClr>
              <a:buFont typeface="Arial"/>
              <a:buChar char="●"/>
            </a:pPr>
            <a:r>
              <a:rPr lang="en-US">
                <a:solidFill>
                  <a:srgbClr val="3166CF">
                    <a:alpha val="100000"/>
                  </a:srgbClr>
                </a:solidFill>
              </a:rPr>
              <a:t>Transplants, tissues or cells of human origin, or their derivatives</a:t>
            </a:r>
            <a:endParaRPr/>
          </a:p>
          <a:p>
            <a:pPr algn="just" marL="0" indent="-285750">
              <a:spcAft>
                <a:spcPts val="0"/>
              </a:spcAft>
              <a:buClr>
                <a:srgbClr val="3166CF">
                  <a:alpha val="100000"/>
                </a:srgbClr>
              </a:buClr>
              <a:buFont typeface="Arial"/>
              <a:buChar char="●"/>
            </a:pPr>
            <a:r>
              <a:rPr lang="en-US">
                <a:solidFill>
                  <a:srgbClr val="3166CF">
                    <a:alpha val="100000"/>
                  </a:srgbClr>
                </a:solidFill>
              </a:rPr>
              <a:t>Other viable biological material</a:t>
            </a:r>
            <a:endParaRPr/>
          </a:p>
          <a:p>
            <a:pPr algn="just" marL="0" indent="-285750">
              <a:spcAft>
                <a:spcPts val="0"/>
              </a:spcAft>
              <a:buClr>
                <a:srgbClr val="3166CF">
                  <a:alpha val="100000"/>
                </a:srgbClr>
              </a:buClr>
              <a:buFont typeface="Arial"/>
              <a:buChar char="●"/>
            </a:pPr>
            <a:r>
              <a:rPr lang="en-US">
                <a:solidFill>
                  <a:srgbClr val="3166CF">
                    <a:alpha val="100000"/>
                  </a:srgbClr>
                </a:solidFill>
              </a:rPr>
              <a:t>Biocide</a:t>
            </a:r>
            <a:endParaRPr/>
          </a:p>
          <a:p>
            <a:pPr algn="just" marL="0" indent="-285750">
              <a:spcAft>
                <a:spcPts val="0"/>
              </a:spcAft>
              <a:buClr>
                <a:srgbClr val="3166CF">
                  <a:alpha val="100000"/>
                </a:srgbClr>
              </a:buClr>
              <a:buFont typeface="Arial"/>
              <a:buChar char="●"/>
            </a:pPr>
            <a:r>
              <a:rPr lang="en-US">
                <a:solidFill>
                  <a:srgbClr val="3166CF">
                    <a:alpha val="100000"/>
                  </a:srgbClr>
                </a:solidFill>
              </a:rPr>
              <a:t>Cosmetic</a:t>
            </a:r>
            <a:endParaRPr/>
          </a:p>
          <a:p>
            <a:pPr algn="just" marL="0" indent="-285750">
              <a:spcAft>
                <a:spcPts val="0"/>
              </a:spcAft>
              <a:buClr>
                <a:srgbClr val="3166CF">
                  <a:alpha val="100000"/>
                </a:srgbClr>
              </a:buClr>
              <a:buFont typeface="Arial"/>
              <a:buChar char="●"/>
            </a:pPr>
            <a:r>
              <a:rPr lang="en-US">
                <a:solidFill>
                  <a:srgbClr val="3166CF">
                    <a:alpha val="100000"/>
                  </a:srgbClr>
                </a:solidFill>
              </a:rPr>
              <a:t>Food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23"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Who decides on qualification &amp; classification?</a:t>
            </a:r>
            <a:endParaRPr/>
          </a:p>
        </p:txBody>
      </p:sp>
      <p:sp>
        <p:nvSpPr>
          <p:cNvPr id="124" name="Placeholder for body"/>
          <p:cNvSpPr>
            <a:spLocks noGrp="1"/>
          </p:cNvSpPr>
          <p:nvPr>
            <p:ph type="body" idx="1"/>
          </p:nvPr>
        </p:nvSpPr>
        <p:spPr>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The manufacturer</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Confirmed by notified body</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If dispute, referred for decision to the Competent Authority</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CAs may consult each other in the MDCG Borderline and Classification Working Group – informal</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EU Commission can decide by Implementing Acts – examination procedure i.e. MS vote</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868018" y="369980"/>
          <a:ext cx="10833652" cy="6391471"/>
          <a:chOff x="868018" y="369980"/>
          <a:chExt cx="10833652" cy="6391471"/>
        </a:xfrm>
      </p:grpSpPr>
      <p:sp>
        <p:nvSpPr>
          <p:cNvPr id="126" name="Placeholder for title"/>
          <p:cNvSpPr>
            <a:spLocks noGrp="1"/>
          </p:cNvSpPr>
          <p:nvPr>
            <p:ph type="title" idx="0"/>
          </p:nvPr>
        </p:nvSpPr>
        <p:spPr>
          <a:xfrm>
            <a:off x="1022784" y="369980"/>
            <a:ext cx="9810868" cy="936625"/>
          </a:xfrm>
          <a:prstGeom prst="rect">
            <a:avLst/>
          </a:prstGeom>
          <a:noFill/>
        </p:spPr>
        <p:txBody>
          <a:bodyPr lIns="85725" rIns="85725" tIns="85725" bIns="85725" rtlCol="0">
            <a:normAutofit/>
          </a:bodyPr>
          <a:p>
            <a:pPr marL="0" indent="0">
              <a:buNone/>
            </a:pPr>
            <a:r>
              <a:rPr lang="en-US" sz="3800" spc="0"/>
              <a:t>What is a medical device?</a:t>
            </a:r>
            <a:endParaRPr/>
          </a:p>
        </p:txBody>
      </p:sp>
      <p:sp>
        <p:nvSpPr>
          <p:cNvPr id="127" name="Placeholder for body"/>
          <p:cNvSpPr>
            <a:spLocks noGrp="1"/>
          </p:cNvSpPr>
          <p:nvPr>
            <p:ph type="body" idx="1"/>
          </p:nvPr>
        </p:nvSpPr>
        <p:spPr>
          <a:xfrm>
            <a:off x="868018" y="1678084"/>
            <a:ext cx="9620470" cy="4713387"/>
          </a:xfrm>
          <a:prstGeom prst="rect">
            <a:avLst/>
          </a:prstGeom>
          <a:noFill/>
        </p:spPr>
        <p:txBody>
          <a:bodyPr lIns="85725" rIns="85725" tIns="85725" bIns="85725" rtlCol="0">
            <a:normAutofit/>
          </a:bodyPr>
          <a:p>
            <a:pPr marL="0" indent="0">
              <a:buNone/>
            </a:pPr>
            <a:r>
              <a:rPr lang="en-US" b="1" spc="0"/>
              <a:t>‘medical device’</a:t>
            </a:r>
            <a:r>
              <a:rPr lang="en-US" b="1" spc="0"/>
              <a:t> means </a:t>
            </a:r>
            <a:r>
              <a:rPr lang="en-US" b="1">
                <a:solidFill>
                  <a:srgbClr val="00B050">
                    <a:alpha val="100000"/>
                  </a:srgbClr>
                </a:solidFill>
              </a:rPr>
              <a:t>any</a:t>
            </a:r>
            <a:r>
              <a:rPr lang="en-US" b="1" spc="0"/>
              <a:t> instrument, apparatus, appliance, software, implant, reagent, material or other article </a:t>
            </a:r>
            <a:r>
              <a:rPr lang="en-US" b="1">
                <a:solidFill>
                  <a:srgbClr val="00B050">
                    <a:alpha val="100000"/>
                  </a:srgbClr>
                </a:solidFill>
              </a:rPr>
              <a:t>intended by the manufacturer</a:t>
            </a:r>
            <a:r>
              <a:rPr lang="en-US" b="1" spc="0"/>
              <a:t> to be used, </a:t>
            </a:r>
            <a:r>
              <a:rPr lang="en-US" b="1">
                <a:solidFill>
                  <a:srgbClr val="00B050">
                    <a:alpha val="100000"/>
                  </a:srgbClr>
                </a:solidFill>
              </a:rPr>
              <a:t>alone or in combination</a:t>
            </a:r>
            <a:r>
              <a:rPr lang="en-US" b="1" spc="0"/>
              <a:t>, for </a:t>
            </a:r>
            <a:r>
              <a:rPr lang="en-US" b="1">
                <a:solidFill>
                  <a:srgbClr val="00B050">
                    <a:alpha val="100000"/>
                  </a:srgbClr>
                </a:solidFill>
              </a:rPr>
              <a:t>human beings</a:t>
            </a:r>
            <a:r>
              <a:rPr lang="en-US" b="1" spc="0"/>
              <a:t> for one or more of the following specific </a:t>
            </a:r>
            <a:r>
              <a:rPr lang="en-US" b="1">
                <a:solidFill>
                  <a:srgbClr val="00B050">
                    <a:alpha val="100000"/>
                  </a:srgbClr>
                </a:solidFill>
              </a:rPr>
              <a:t>medical purposes</a:t>
            </a:r>
            <a:r>
              <a:rPr lang="en-US" b="1" spc="0"/>
              <a:t>:</a:t>
            </a:r>
            <a:endParaRPr/>
          </a:p>
          <a:p>
            <a:pPr marL="0" indent="0">
              <a:buNone/>
            </a:pPr>
            <a:r>
              <a:rPr lang="en-US" spc="0"/>
              <a:t>— diagnosis, prevention, monitoring, prediction, prognosis, treatment or alleviation of disease,</a:t>
            </a:r>
            <a:endParaRPr/>
          </a:p>
          <a:p>
            <a:pPr marL="0" indent="0">
              <a:buNone/>
            </a:pPr>
            <a:r>
              <a:rPr lang="en-US" spc="0"/>
              <a:t>— diagnosis, monitoring, treatment, alleviation of, or compensation for, an injury or disability,</a:t>
            </a:r>
            <a:endParaRPr/>
          </a:p>
          <a:p>
            <a:pPr marL="0" indent="0">
              <a:buNone/>
            </a:pPr>
            <a:r>
              <a:rPr lang="en-US" spc="0"/>
              <a:t>— investigation, replacement or modification of the anatomy or of a physiological or pathological process or state,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 name=""/>
        <p:cNvGrpSpPr/>
        <p:nvPr/>
      </p:nvGrpSpPr>
      <p:grpSpPr>
        <a:xfrm>
          <a:off x="0" y="0"/>
          <a:ext cx="11115346" cy="5906535"/>
          <a:chOff x="0" y="0"/>
          <a:chExt cx="11115346" cy="5906535"/>
        </a:xfrm>
      </p:grpSpPr>
      <p:sp>
        <p:nvSpPr>
          <p:cNvPr id="5"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Expert panels - functions</a:t>
            </a:r>
            <a:endParaRPr/>
          </a:p>
        </p:txBody>
      </p:sp>
      <p:sp>
        <p:nvSpPr>
          <p:cNvPr id="6" name="Placeholder for body"/>
          <p:cNvSpPr>
            <a:spLocks noGrp="1"/>
          </p:cNvSpPr>
          <p:nvPr>
            <p:ph type="body" idx="1"/>
          </p:nvPr>
        </p:nvSpPr>
        <p:spPr>
          <a:xfrm>
            <a:off x="847884" y="1736172"/>
            <a:ext cx="10267462" cy="417036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sz="2200">
                <a:solidFill>
                  <a:srgbClr val="3166CF">
                    <a:alpha val="100000"/>
                  </a:srgbClr>
                </a:solidFill>
              </a:rPr>
              <a:t>provide opinions on the clinical evaluation assessment reports on the notified bodies for certain high risk devices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provide views on the manufacturer’s performance evaluations of certain </a:t>
            </a:r>
            <a:r>
              <a:rPr lang="en-US" sz="2200" i="1">
                <a:solidFill>
                  <a:srgbClr val="3166CF">
                    <a:alpha val="100000"/>
                  </a:srgbClr>
                </a:solidFill>
              </a:rPr>
              <a:t>in vitro </a:t>
            </a:r>
            <a:r>
              <a:rPr lang="en-US" sz="2200">
                <a:solidFill>
                  <a:srgbClr val="3166CF">
                    <a:alpha val="100000"/>
                  </a:srgbClr>
                </a:solidFill>
              </a:rPr>
              <a:t>diagnostic medical devices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covering specific categories or groups of devices or specific hazards linked to these</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provide scientific, technical, clinical assistance to the Commission, MDCG and Member States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contribute to the development and maintenance of guidance and common specifications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contribute to the development of international standards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provide opinions in response to consultation by manufacturers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contribute to the identification of concerns and emerging issues linked to devices</a:t>
            </a:r>
            <a:endParaRPr/>
          </a:p>
          <a:p>
            <a:pPr marL="0" indent="0">
              <a:buFont typeface="Arial"/>
              <a:buChar char="●"/>
            </a:pPr>
            <a:r>
              <a:rPr lang="en-US" spc="0"/>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934277" y="1510538"/>
          <a:ext cx="11469757" cy="6669158"/>
          <a:chOff x="934277" y="1510538"/>
          <a:chExt cx="11469757" cy="6669158"/>
        </a:xfrm>
      </p:grpSpPr>
      <p:sp>
        <p:nvSpPr>
          <p:cNvPr id="129" name="Placeholder for body"/>
          <p:cNvSpPr>
            <a:spLocks noGrp="1"/>
          </p:cNvSpPr>
          <p:nvPr>
            <p:ph type="body" idx="1"/>
          </p:nvPr>
        </p:nvSpPr>
        <p:spPr>
          <a:xfrm>
            <a:off x="934277" y="1510538"/>
            <a:ext cx="10535480" cy="5158620"/>
          </a:xfrm>
          <a:prstGeom prst="rect">
            <a:avLst/>
          </a:prstGeom>
          <a:noFill/>
        </p:spPr>
        <p:txBody>
          <a:bodyPr lIns="85725" rIns="85725" tIns="85725" bIns="85725" rtlCol="0">
            <a:normAutofit/>
          </a:bodyPr>
          <a:p>
            <a:pPr marL="0" indent="0">
              <a:buNone/>
            </a:pPr>
            <a:r>
              <a:rPr lang="en-US" spc="0"/>
              <a:t>— providing information by means of in vitro examination of specimens derived from the human body, including organ, blood and tissue donations,</a:t>
            </a:r>
            <a:endParaRPr/>
          </a:p>
          <a:p>
            <a:pPr marL="0" indent="0">
              <a:buNone/>
            </a:pPr>
            <a:r>
              <a:rPr lang="en-US" spc="0"/>
              <a:t>and which </a:t>
            </a:r>
            <a:r>
              <a:rPr lang="en-US">
                <a:solidFill>
                  <a:srgbClr val="00B050">
                    <a:alpha val="100000"/>
                  </a:srgbClr>
                </a:solidFill>
              </a:rPr>
              <a:t>does not</a:t>
            </a:r>
            <a:r>
              <a:rPr lang="en-US" spc="0"/>
              <a:t> achieve its </a:t>
            </a:r>
            <a:r>
              <a:rPr lang="en-US">
                <a:solidFill>
                  <a:srgbClr val="00B050">
                    <a:alpha val="100000"/>
                  </a:srgbClr>
                </a:solidFill>
              </a:rPr>
              <a:t>principa</a:t>
            </a:r>
            <a:r>
              <a:rPr lang="en-US" spc="0"/>
              <a:t>l i</a:t>
            </a:r>
            <a:r>
              <a:rPr lang="en-US">
                <a:solidFill>
                  <a:srgbClr val="00B050">
                    <a:alpha val="100000"/>
                  </a:srgbClr>
                </a:solidFill>
              </a:rPr>
              <a:t>ntended</a:t>
            </a:r>
            <a:r>
              <a:rPr lang="en-US" spc="0"/>
              <a:t> </a:t>
            </a:r>
            <a:r>
              <a:rPr lang="en-US">
                <a:solidFill>
                  <a:srgbClr val="00B050">
                    <a:alpha val="100000"/>
                  </a:srgbClr>
                </a:solidFill>
              </a:rPr>
              <a:t>action</a:t>
            </a:r>
            <a:r>
              <a:rPr lang="en-US" spc="0"/>
              <a:t> b</a:t>
            </a:r>
            <a:r>
              <a:rPr lang="en-US">
                <a:solidFill>
                  <a:srgbClr val="00B050">
                    <a:alpha val="100000"/>
                  </a:srgbClr>
                </a:solidFill>
              </a:rPr>
              <a:t>y</a:t>
            </a:r>
            <a:r>
              <a:rPr lang="en-US" spc="0"/>
              <a:t> pharmacological, immunological or metabolic means, </a:t>
            </a:r>
            <a:r>
              <a:rPr lang="en-US">
                <a:solidFill>
                  <a:srgbClr val="00B050">
                    <a:alpha val="100000"/>
                  </a:srgbClr>
                </a:solidFill>
              </a:rPr>
              <a:t>in or on</a:t>
            </a:r>
            <a:r>
              <a:rPr lang="en-US" spc="0"/>
              <a:t> the human body, but which may be </a:t>
            </a:r>
            <a:r>
              <a:rPr lang="en-US">
                <a:solidFill>
                  <a:srgbClr val="00B050">
                    <a:alpha val="100000"/>
                  </a:srgbClr>
                </a:solidFill>
              </a:rPr>
              <a:t>assisted</a:t>
            </a:r>
            <a:r>
              <a:rPr lang="en-US" spc="0"/>
              <a:t> in its function by such means.</a:t>
            </a:r>
            <a:endParaRPr/>
          </a:p>
          <a:p>
            <a:pPr marL="0" indent="0">
              <a:buNone/>
            </a:pPr>
            <a:r>
              <a:rPr lang="en-US" spc="0"/>
              <a:t>The following products shall </a:t>
            </a:r>
            <a:r>
              <a:rPr lang="en-US">
                <a:solidFill>
                  <a:srgbClr val="00B050">
                    <a:alpha val="100000"/>
                  </a:srgbClr>
                </a:solidFill>
              </a:rPr>
              <a:t>also</a:t>
            </a:r>
            <a:r>
              <a:rPr lang="en-US" spc="0"/>
              <a:t> be deemed to be medical devices:</a:t>
            </a:r>
            <a:endParaRPr/>
          </a:p>
          <a:p>
            <a:pPr marL="0" indent="0">
              <a:buNone/>
            </a:pPr>
            <a:r>
              <a:rPr lang="en-US" spc="0"/>
              <a:t>— devices for the control or support of conception;</a:t>
            </a:r>
            <a:endParaRPr/>
          </a:p>
          <a:p>
            <a:pPr marL="0" indent="0">
              <a:buNone/>
            </a:pPr>
            <a:r>
              <a:rPr lang="en-US" spc="0"/>
              <a:t>— products specifically intended for the cleaning, disinfection or sterilisation of devices as referred to in Article 1(4) and of those referred to in the first paragraph of this point.</a:t>
            </a:r>
            <a:endParaRPr/>
          </a:p>
          <a:p>
            <a:pPr marL="0" indent="0">
              <a:buNone/>
            </a:pPr>
            <a:r>
              <a:rPr lang="en-US" spc="0"/>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31"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Factors determining classification</a:t>
            </a:r>
            <a:endParaRPr/>
          </a:p>
        </p:txBody>
      </p:sp>
      <p:sp>
        <p:nvSpPr>
          <p:cNvPr id="132" name="Placeholder for body"/>
          <p:cNvSpPr>
            <a:spLocks noGrp="1"/>
          </p:cNvSpPr>
          <p:nvPr>
            <p:ph type="body" idx="1"/>
          </p:nvPr>
        </p:nvSpPr>
        <p:spPr>
          <a:prstGeom prst="rect">
            <a:avLst/>
          </a:prstGeom>
          <a:noFill/>
        </p:spPr>
        <p:txBody>
          <a:bodyPr lIns="85725" rIns="85725" tIns="85725" bIns="85725" rtlCol="0">
            <a:normAutofit/>
          </a:bodyPr>
          <a:p>
            <a:pPr algn="just" marL="0" indent="0">
              <a:spcAft>
                <a:spcPts val="0"/>
              </a:spcAft>
              <a:buNone/>
            </a:pPr>
            <a:r>
              <a:rPr lang="en-US">
                <a:solidFill>
                  <a:srgbClr val="3166CF">
                    <a:alpha val="100000"/>
                  </a:srgbClr>
                </a:solidFill>
              </a:rPr>
              <a:t>The risk classes are: I, IIa, IIb and III - Annex VIII</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0">
              <a:spcAft>
                <a:spcPts val="0"/>
              </a:spcAft>
              <a:buNone/>
            </a:pPr>
            <a:r>
              <a:rPr lang="en-US">
                <a:solidFill>
                  <a:srgbClr val="3166CF">
                    <a:alpha val="100000"/>
                  </a:srgbClr>
                </a:solidFill>
              </a:rPr>
              <a:t>Intended purpose of the devices and their </a:t>
            </a:r>
            <a:r>
              <a:rPr lang="en-US">
                <a:solidFill>
                  <a:srgbClr val="00B050">
                    <a:alpha val="100000"/>
                  </a:srgbClr>
                </a:solidFill>
              </a:rPr>
              <a:t>inherent risks</a:t>
            </a:r>
            <a:r>
              <a:rPr lang="en-US">
                <a:solidFill>
                  <a:srgbClr val="3166CF">
                    <a:alpha val="100000"/>
                  </a:srgbClr>
                </a:solidFill>
              </a:rPr>
              <a:t> due to:</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duration of contact with the body</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degree of invasiveness</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local vs. systemic effect</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potential toxicity</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the part of the body affected by the use of the device – most critical use</a:t>
            </a:r>
            <a:endParaRPr/>
          </a:p>
          <a:p>
            <a:pPr lvl="3" algn="just" marL="0" indent="-342900">
              <a:spcAft>
                <a:spcPts val="0"/>
              </a:spcAft>
              <a:buClr>
                <a:srgbClr val="3166CF">
                  <a:alpha val="100000"/>
                </a:srgbClr>
              </a:buClr>
              <a:buFont typeface="Arial"/>
              <a:buChar char="●"/>
            </a:pPr>
            <a:r>
              <a:rPr lang="en-US" sz="2400">
                <a:solidFill>
                  <a:srgbClr val="3166CF">
                    <a:alpha val="100000"/>
                  </a:srgbClr>
                </a:solidFill>
              </a:rPr>
              <a:t>if the device depends on a source of energy</a:t>
            </a:r>
            <a:endParaRPr/>
          </a:p>
          <a:p>
            <a:pPr algn="just" marL="0" indent="0">
              <a:spcAft>
                <a:spcPts val="0"/>
              </a:spcAft>
              <a:buNone/>
            </a:pPr>
            <a:r>
              <a:rPr lang="en-US" sz="2400">
                <a:solidFill>
                  <a:srgbClr val="3166CF">
                    <a:alpha val="100000"/>
                  </a:srgbClr>
                </a:solidFill>
              </a:rPr>
              <a:t/>
            </a:r>
            <a:endParaRPr/>
          </a:p>
          <a:p>
            <a:pPr algn="just" marL="0" indent="0">
              <a:spcAft>
                <a:spcPts val="0"/>
              </a:spcAft>
              <a:buNone/>
            </a:pPr>
            <a:r>
              <a:rPr lang="en-US" sz="2400">
                <a:solidFill>
                  <a:srgbClr val="3166CF">
                    <a:alpha val="100000"/>
                  </a:srgbClr>
                </a:solidFill>
              </a:rPr>
              <a:t>The strictest rule will apply</a:t>
            </a:r>
            <a:endParaRPr/>
          </a:p>
          <a:p>
            <a:pPr marL="0" indent="0">
              <a:buFont typeface="Arial"/>
              <a:buChar char="●"/>
            </a:pPr>
            <a:r>
              <a:rPr lang="en-US" spc="0"/>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845564" y="476151"/>
          <a:ext cx="10883347" cy="6579703"/>
          <a:chOff x="845564" y="476151"/>
          <a:chExt cx="10883347" cy="6579703"/>
        </a:xfrm>
      </p:grpSpPr>
      <p:sp>
        <p:nvSpPr>
          <p:cNvPr id="134"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Other relevant definitions &amp; concepts</a:t>
            </a:r>
            <a:endParaRPr/>
          </a:p>
        </p:txBody>
      </p:sp>
      <p:sp>
        <p:nvSpPr>
          <p:cNvPr id="135" name="Placeholder for body"/>
          <p:cNvSpPr>
            <a:spLocks noGrp="1"/>
          </p:cNvSpPr>
          <p:nvPr>
            <p:ph type="body" idx="1"/>
          </p:nvPr>
        </p:nvSpPr>
        <p:spPr>
          <a:xfrm>
            <a:off x="845564" y="1691070"/>
            <a:ext cx="10037783" cy="4888633"/>
          </a:xfrm>
          <a:prstGeom prst="rect">
            <a:avLst/>
          </a:prstGeom>
          <a:noFill/>
        </p:spPr>
        <p:txBody>
          <a:bodyPr lIns="85725" rIns="85725" tIns="85725" bIns="85725" rtlCol="0">
            <a:normAutofit/>
          </a:bodyPr>
          <a:p>
            <a:pPr marL="0" indent="0">
              <a:buNone/>
            </a:pPr>
            <a:r>
              <a:rPr lang="en-US" b="1" spc="0"/>
              <a:t>‘accessory for a medical device’</a:t>
            </a:r>
            <a:r>
              <a:rPr lang="en-US" b="1" spc="0"/>
              <a:t> means an </a:t>
            </a:r>
            <a:r>
              <a:rPr lang="en-US" b="1">
                <a:solidFill>
                  <a:srgbClr val="00B050">
                    <a:alpha val="100000"/>
                  </a:srgbClr>
                </a:solidFill>
              </a:rPr>
              <a:t>article</a:t>
            </a:r>
            <a:r>
              <a:rPr lang="en-US" b="1" spc="0"/>
              <a:t> which, whilst not being itself a medical device, is </a:t>
            </a:r>
            <a:r>
              <a:rPr lang="en-US" b="1">
                <a:solidFill>
                  <a:srgbClr val="00B050">
                    <a:alpha val="100000"/>
                  </a:srgbClr>
                </a:solidFill>
              </a:rPr>
              <a:t>intended</a:t>
            </a:r>
            <a:r>
              <a:rPr lang="en-US" b="1" spc="0"/>
              <a:t> </a:t>
            </a:r>
            <a:r>
              <a:rPr lang="en-US" b="1">
                <a:solidFill>
                  <a:srgbClr val="00B050">
                    <a:alpha val="100000"/>
                  </a:srgbClr>
                </a:solidFill>
              </a:rPr>
              <a:t>by its manufacturer</a:t>
            </a:r>
            <a:r>
              <a:rPr lang="en-US" b="1" spc="0"/>
              <a:t> to be used together with one or several </a:t>
            </a:r>
            <a:r>
              <a:rPr lang="en-US" b="1">
                <a:solidFill>
                  <a:srgbClr val="00B050">
                    <a:alpha val="100000"/>
                  </a:srgbClr>
                </a:solidFill>
              </a:rPr>
              <a:t>particular</a:t>
            </a:r>
            <a:r>
              <a:rPr lang="en-US" b="1" spc="0"/>
              <a:t> medical device(s) to </a:t>
            </a:r>
            <a:r>
              <a:rPr lang="en-US" b="1">
                <a:solidFill>
                  <a:srgbClr val="00B050">
                    <a:alpha val="100000"/>
                  </a:srgbClr>
                </a:solidFill>
              </a:rPr>
              <a:t>specifically enable </a:t>
            </a:r>
            <a:r>
              <a:rPr lang="en-US" b="1" spc="0"/>
              <a:t>the medical device(s) to be used in accordance with its/their </a:t>
            </a:r>
            <a:r>
              <a:rPr lang="en-US" b="1">
                <a:solidFill>
                  <a:srgbClr val="00B050">
                    <a:alpha val="100000"/>
                  </a:srgbClr>
                </a:solidFill>
              </a:rPr>
              <a:t>intended purpose</a:t>
            </a:r>
            <a:r>
              <a:rPr lang="en-US" b="1" spc="0"/>
              <a:t>(s) or to </a:t>
            </a:r>
            <a:r>
              <a:rPr lang="en-US" b="1">
                <a:solidFill>
                  <a:srgbClr val="00B050">
                    <a:alpha val="100000"/>
                  </a:srgbClr>
                </a:solidFill>
              </a:rPr>
              <a:t>specifically and directly assist </a:t>
            </a:r>
            <a:r>
              <a:rPr lang="en-US" b="1" spc="0"/>
              <a:t>the medical functionality of the medical device(s) in terms of its/their intended purpose(s);</a:t>
            </a:r>
            <a:endParaRPr/>
          </a:p>
          <a:p>
            <a:pPr marL="0" indent="0">
              <a:buNone/>
            </a:pPr>
            <a:r>
              <a:rPr lang="en-US" b="1" spc="0"/>
              <a:t>‘intended purpose’</a:t>
            </a:r>
            <a:r>
              <a:rPr lang="en-US" b="1" spc="0"/>
              <a:t> means the use for which a device is intended according to the data supplied by the manufacturer on the label, in the instructions for use or in promotional or sales materials or statements and as specified by the manufacturer in the clinical evaluation;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845564" y="476151"/>
          <a:ext cx="10883347" cy="6579703"/>
          <a:chOff x="845564" y="476151"/>
          <a:chExt cx="10883347" cy="6579703"/>
        </a:xfrm>
      </p:grpSpPr>
      <p:sp>
        <p:nvSpPr>
          <p:cNvPr id="137"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Other relevant definitions &amp; concepts</a:t>
            </a:r>
            <a:endParaRPr/>
          </a:p>
        </p:txBody>
      </p:sp>
      <p:sp>
        <p:nvSpPr>
          <p:cNvPr id="138" name="Placeholder for body"/>
          <p:cNvSpPr>
            <a:spLocks noGrp="1"/>
          </p:cNvSpPr>
          <p:nvPr>
            <p:ph type="body" idx="1"/>
          </p:nvPr>
        </p:nvSpPr>
        <p:spPr>
          <a:xfrm>
            <a:off x="845564" y="1691070"/>
            <a:ext cx="10037783" cy="4888633"/>
          </a:xfrm>
          <a:prstGeom prst="rect">
            <a:avLst/>
          </a:prstGeom>
          <a:noFill/>
        </p:spPr>
        <p:txBody>
          <a:bodyPr lIns="85725" rIns="85725" tIns="85725" bIns="85725" rtlCol="0">
            <a:normAutofit/>
          </a:bodyPr>
          <a:p>
            <a:pPr marL="0" indent="0">
              <a:buNone/>
            </a:pPr>
            <a:r>
              <a:rPr lang="en-US" b="1" spc="0"/>
              <a:t>‘implantable device’</a:t>
            </a:r>
            <a:r>
              <a:rPr lang="en-US" b="1" spc="0"/>
              <a:t> means any device, </a:t>
            </a:r>
            <a:r>
              <a:rPr lang="en-US" b="1">
                <a:solidFill>
                  <a:srgbClr val="00B050">
                    <a:alpha val="100000"/>
                  </a:srgbClr>
                </a:solidFill>
              </a:rPr>
              <a:t>including</a:t>
            </a:r>
            <a:r>
              <a:rPr lang="en-US" b="1" spc="0"/>
              <a:t> those that are partially or wholly absorbed, which is intended:</a:t>
            </a:r>
            <a:endParaRPr/>
          </a:p>
          <a:p>
            <a:pPr marL="0" indent="0">
              <a:buNone/>
            </a:pPr>
            <a:r>
              <a:rPr lang="en-US" spc="0"/>
              <a:t>— to be totally introduced into the human body, or — to replace an epithelial surface or the surface of the eye,</a:t>
            </a:r>
            <a:endParaRPr/>
          </a:p>
          <a:p>
            <a:pPr marL="0" indent="0">
              <a:buNone/>
            </a:pPr>
            <a:r>
              <a:rPr lang="en-US" spc="0"/>
              <a:t>by clinical intervention and which is intended to remain in place after the procedure.</a:t>
            </a:r>
            <a:endParaRPr/>
          </a:p>
          <a:p>
            <a:pPr marL="0" indent="0">
              <a:buNone/>
            </a:pPr>
            <a:r>
              <a:rPr lang="en-US" spc="0"/>
              <a:t>Any device intended to be </a:t>
            </a:r>
            <a:r>
              <a:rPr lang="en-US">
                <a:solidFill>
                  <a:srgbClr val="00B050">
                    <a:alpha val="100000"/>
                  </a:srgbClr>
                </a:solidFill>
              </a:rPr>
              <a:t>partially</a:t>
            </a:r>
            <a:r>
              <a:rPr lang="en-US" spc="0"/>
              <a:t> introduced into the human body by clinical intervention and intended to remain in place after the procedure for </a:t>
            </a:r>
            <a:r>
              <a:rPr lang="en-US">
                <a:solidFill>
                  <a:srgbClr val="00B050">
                    <a:alpha val="100000"/>
                  </a:srgbClr>
                </a:solidFill>
              </a:rPr>
              <a:t>at least 30 days </a:t>
            </a:r>
            <a:r>
              <a:rPr lang="en-US" spc="0"/>
              <a:t>shall also be deemed to be an implantable device;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845564" y="476151"/>
          <a:ext cx="10883347" cy="6579703"/>
          <a:chOff x="845564" y="476151"/>
          <a:chExt cx="10883347" cy="6579703"/>
        </a:xfrm>
      </p:grpSpPr>
      <p:sp>
        <p:nvSpPr>
          <p:cNvPr id="140"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Other relevant definitions &amp; concepts</a:t>
            </a:r>
            <a:endParaRPr/>
          </a:p>
        </p:txBody>
      </p:sp>
      <p:sp>
        <p:nvSpPr>
          <p:cNvPr id="141" name="Placeholder for body"/>
          <p:cNvSpPr>
            <a:spLocks noGrp="1"/>
          </p:cNvSpPr>
          <p:nvPr>
            <p:ph type="body" idx="1"/>
          </p:nvPr>
        </p:nvSpPr>
        <p:spPr>
          <a:xfrm>
            <a:off x="845564" y="1691070"/>
            <a:ext cx="10037783" cy="4888633"/>
          </a:xfrm>
          <a:prstGeom prst="rect">
            <a:avLst/>
          </a:prstGeom>
          <a:noFill/>
        </p:spPr>
        <p:txBody>
          <a:bodyPr lIns="85725" rIns="85725" tIns="85725" bIns="85725" rtlCol="0">
            <a:normAutofit/>
          </a:bodyPr>
          <a:p>
            <a:pPr marL="0" indent="0">
              <a:buNone/>
            </a:pPr>
            <a:r>
              <a:rPr lang="en-US" b="1" spc="0"/>
              <a:t>‘active device’</a:t>
            </a:r>
            <a:r>
              <a:rPr lang="en-US" b="1" spc="0"/>
              <a:t> means any device, the operation of which </a:t>
            </a:r>
            <a:r>
              <a:rPr lang="en-US" b="1">
                <a:solidFill>
                  <a:srgbClr val="00B050">
                    <a:alpha val="100000"/>
                  </a:srgbClr>
                </a:solidFill>
              </a:rPr>
              <a:t>depends on a source of energy</a:t>
            </a:r>
            <a:r>
              <a:rPr lang="en-US" b="1" spc="0"/>
              <a:t> other than that generated by the human body for that purpose, or by gravity, and which </a:t>
            </a:r>
            <a:r>
              <a:rPr lang="en-US" b="1">
                <a:solidFill>
                  <a:srgbClr val="00B050">
                    <a:alpha val="100000"/>
                  </a:srgbClr>
                </a:solidFill>
              </a:rPr>
              <a:t>acts by changing the density of or converting that energy</a:t>
            </a:r>
            <a:r>
              <a:rPr lang="en-US" b="1" spc="0"/>
              <a:t>. Devices intended to transmit energy, substances or other elements between an active device and the patient, without any significant change, shall not be deemed to be active devices.</a:t>
            </a:r>
            <a:endParaRPr/>
          </a:p>
          <a:p>
            <a:pPr marL="0" indent="0">
              <a:buNone/>
            </a:pPr>
            <a:r>
              <a:rPr lang="en-US" spc="0"/>
              <a:t>Software shall also be deemed to be an active device;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845564" y="476151"/>
          <a:ext cx="10883347" cy="6579703"/>
          <a:chOff x="845564" y="476151"/>
          <a:chExt cx="10883347" cy="6579703"/>
        </a:xfrm>
      </p:grpSpPr>
      <p:sp>
        <p:nvSpPr>
          <p:cNvPr id="143"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Other relevant definitions &amp; concepts</a:t>
            </a:r>
            <a:endParaRPr/>
          </a:p>
        </p:txBody>
      </p:sp>
      <p:sp>
        <p:nvSpPr>
          <p:cNvPr id="144" name="Placeholder for body"/>
          <p:cNvSpPr>
            <a:spLocks noGrp="1"/>
          </p:cNvSpPr>
          <p:nvPr>
            <p:ph type="body" idx="1"/>
          </p:nvPr>
        </p:nvSpPr>
        <p:spPr>
          <a:xfrm>
            <a:off x="845564" y="1691070"/>
            <a:ext cx="10037783" cy="4888633"/>
          </a:xfrm>
          <a:prstGeom prst="rect">
            <a:avLst/>
          </a:prstGeom>
          <a:noFill/>
        </p:spPr>
        <p:txBody>
          <a:bodyPr lIns="85725" rIns="85725" tIns="85725" bIns="85725" rtlCol="0">
            <a:normAutofit/>
          </a:bodyPr>
          <a:p>
            <a:pPr marL="0" indent="0">
              <a:buNone/>
            </a:pPr>
            <a:r>
              <a:rPr lang="en-US" b="1" spc="0"/>
              <a:t>‘invasive device’</a:t>
            </a:r>
            <a:r>
              <a:rPr lang="en-US" b="1" spc="0"/>
              <a:t> means any device which, in whole or in part, penetrates inside the body, either through a body </a:t>
            </a:r>
            <a:r>
              <a:rPr lang="en-US" b="1">
                <a:solidFill>
                  <a:srgbClr val="00B050">
                    <a:alpha val="100000"/>
                  </a:srgbClr>
                </a:solidFill>
              </a:rPr>
              <a:t>orifice</a:t>
            </a:r>
            <a:r>
              <a:rPr lang="en-US" b="1" spc="0"/>
              <a:t> or </a:t>
            </a:r>
            <a:r>
              <a:rPr lang="en-US" b="1">
                <a:solidFill>
                  <a:srgbClr val="00B050">
                    <a:alpha val="100000"/>
                  </a:srgbClr>
                </a:solidFill>
              </a:rPr>
              <a:t>through the surface</a:t>
            </a:r>
            <a:r>
              <a:rPr lang="en-US" b="1" spc="0"/>
              <a:t> of the body;</a:t>
            </a:r>
            <a:endParaRPr/>
          </a:p>
          <a:p>
            <a:pPr marL="0" indent="0">
              <a:buNone/>
            </a:pPr>
            <a:r>
              <a:rPr lang="en-US" b="1" spc="0"/>
              <a:t>‘procedure pack’</a:t>
            </a:r>
            <a:r>
              <a:rPr lang="en-US" b="1" spc="0"/>
              <a:t> means a combination of products </a:t>
            </a:r>
            <a:r>
              <a:rPr lang="en-US" b="1">
                <a:solidFill>
                  <a:srgbClr val="00B050">
                    <a:alpha val="100000"/>
                  </a:srgbClr>
                </a:solidFill>
              </a:rPr>
              <a:t>packaged</a:t>
            </a:r>
            <a:r>
              <a:rPr lang="en-US" b="1" spc="0"/>
              <a:t> together and placed on the market with the purpose of being used for a specific medical purpose;</a:t>
            </a:r>
            <a:endParaRPr/>
          </a:p>
          <a:p>
            <a:pPr marL="0" indent="0">
              <a:buNone/>
            </a:pPr>
            <a:r>
              <a:rPr lang="en-US" b="1" spc="0"/>
              <a:t>‘system’</a:t>
            </a:r>
            <a:r>
              <a:rPr lang="en-US" b="1" spc="0"/>
              <a:t> means a combination of products, either </a:t>
            </a:r>
            <a:r>
              <a:rPr lang="en-US" b="1">
                <a:solidFill>
                  <a:srgbClr val="00B050">
                    <a:alpha val="100000"/>
                  </a:srgbClr>
                </a:solidFill>
              </a:rPr>
              <a:t>packaged together or not</a:t>
            </a:r>
            <a:r>
              <a:rPr lang="en-US" b="1" spc="0"/>
              <a:t>, which are intended to be inter- connected or combined to achieve a specific medical purpose;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845564" y="476151"/>
          <a:ext cx="10883347" cy="6579703"/>
          <a:chOff x="845564" y="476151"/>
          <a:chExt cx="10883347" cy="6579703"/>
        </a:xfrm>
      </p:grpSpPr>
      <p:sp>
        <p:nvSpPr>
          <p:cNvPr id="146"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Other relevant concepts</a:t>
            </a:r>
            <a:endParaRPr/>
          </a:p>
        </p:txBody>
      </p:sp>
      <p:sp>
        <p:nvSpPr>
          <p:cNvPr id="147" name="Placeholder for body"/>
          <p:cNvSpPr>
            <a:spLocks noGrp="1"/>
          </p:cNvSpPr>
          <p:nvPr>
            <p:ph type="body" idx="1"/>
          </p:nvPr>
        </p:nvSpPr>
        <p:spPr>
          <a:xfrm>
            <a:off x="845564" y="1691070"/>
            <a:ext cx="10037783"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Duration of use</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Body orifice</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Surgically invasive device</a:t>
            </a:r>
            <a:endParaRPr/>
          </a:p>
          <a:p>
            <a:pPr algn="just" marL="0" indent="0">
              <a:spcAft>
                <a:spcPts val="0"/>
              </a:spcAft>
              <a:buNone/>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Active therapeutic device</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Active device intended for diagnosis and monitoring</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Central circulatory system</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Central nervous system</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Injured skin or mucous membrane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845564" y="476151"/>
          <a:ext cx="10883347" cy="6579703"/>
          <a:chOff x="845564" y="476151"/>
          <a:chExt cx="10883347" cy="6579703"/>
        </a:xfrm>
      </p:grpSpPr>
      <p:sp>
        <p:nvSpPr>
          <p:cNvPr id="149"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Device classification – non-invasive</a:t>
            </a:r>
            <a:endParaRPr/>
          </a:p>
        </p:txBody>
      </p:sp>
      <p:sp>
        <p:nvSpPr>
          <p:cNvPr id="150" name="Placeholder for body"/>
          <p:cNvSpPr>
            <a:spLocks noGrp="1"/>
          </p:cNvSpPr>
          <p:nvPr>
            <p:ph type="body" idx="1"/>
          </p:nvPr>
        </p:nvSpPr>
        <p:spPr>
          <a:xfrm>
            <a:off x="845564" y="1691070"/>
            <a:ext cx="10037783"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Default – I (R1)</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Channel or store body liquids – IIa (R2)</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Blood bags – IIb </a:t>
            </a:r>
            <a:endParaRPr/>
          </a:p>
          <a:p>
            <a:pPr algn="just" marL="0" indent="0">
              <a:spcAft>
                <a:spcPts val="0"/>
              </a:spcAft>
              <a:buNone/>
            </a:pPr>
            <a:r>
              <a:rPr lang="en-US" sz="24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Modify composition of human tissues or cells –IIb (R3)</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Filter, centrifuge, exchange gas or heat – IIa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Substances for </a:t>
            </a:r>
            <a:r>
              <a:rPr lang="en-US" sz="2000" i="1">
                <a:solidFill>
                  <a:srgbClr val="3166CF">
                    <a:alpha val="100000"/>
                  </a:srgbClr>
                </a:solidFill>
              </a:rPr>
              <a:t>in vitro </a:t>
            </a:r>
            <a:r>
              <a:rPr lang="en-US" sz="2000">
                <a:solidFill>
                  <a:srgbClr val="3166CF">
                    <a:alpha val="100000"/>
                  </a:srgbClr>
                </a:solidFill>
              </a:rPr>
              <a:t>contact with cells – III</a:t>
            </a:r>
            <a:endParaRPr/>
          </a:p>
          <a:p>
            <a:pPr algn="just" marL="0" indent="0">
              <a:spcAft>
                <a:spcPts val="0"/>
              </a:spcAft>
              <a:buNone/>
            </a:pPr>
            <a:r>
              <a:rPr lang="en-US" sz="20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Injured skin (R4) - IIa</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Mechanical barrier, compression or absorption – I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Deep injuries – IIb</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845564" y="476151"/>
          <a:ext cx="11976652" cy="6579703"/>
          <a:chOff x="845564" y="476151"/>
          <a:chExt cx="11976652" cy="6579703"/>
        </a:xfrm>
      </p:grpSpPr>
      <p:sp>
        <p:nvSpPr>
          <p:cNvPr id="152"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Device classification – invasive</a:t>
            </a:r>
            <a:endParaRPr/>
          </a:p>
        </p:txBody>
      </p:sp>
      <p:sp>
        <p:nvSpPr>
          <p:cNvPr id="153" name="Placeholder for body"/>
          <p:cNvSpPr>
            <a:spLocks noGrp="1"/>
          </p:cNvSpPr>
          <p:nvPr>
            <p:ph type="body" idx="1"/>
          </p:nvPr>
        </p:nvSpPr>
        <p:spPr>
          <a:xfrm>
            <a:off x="845564" y="1691070"/>
            <a:ext cx="11131088"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Body orifices (R5)</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Transient use – I, short term – IIa, long term – IIb</a:t>
            </a:r>
            <a:endParaRPr/>
          </a:p>
          <a:p>
            <a:pPr algn="just" marL="0" indent="-285750">
              <a:spcAft>
                <a:spcPts val="0"/>
              </a:spcAft>
              <a:buClr>
                <a:srgbClr val="3166CF">
                  <a:alpha val="100000"/>
                </a:srgbClr>
              </a:buClr>
              <a:buFont typeface="Arial"/>
              <a:buChar char="●"/>
            </a:pPr>
            <a:r>
              <a:rPr lang="en-US">
                <a:solidFill>
                  <a:srgbClr val="3166CF">
                    <a:alpha val="100000"/>
                  </a:srgbClr>
                </a:solidFill>
              </a:rPr>
              <a:t>Surgically invasive for transient or short-term use – IIa (R6, R7)</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Reusable surgical instruments – I</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Ionising radiation – IIb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Biological effect or absorbed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Hazardous administration of medicinal substance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Direct contact with heart, circulatory system or central nervous system – III</a:t>
            </a:r>
            <a:endParaRPr/>
          </a:p>
          <a:p>
            <a:pPr algn="just" marL="0" indent="-285750">
              <a:spcAft>
                <a:spcPts val="0"/>
              </a:spcAft>
              <a:buClr>
                <a:srgbClr val="3166CF">
                  <a:alpha val="100000"/>
                </a:srgbClr>
              </a:buClr>
              <a:buFont typeface="Arial"/>
              <a:buChar char="●"/>
            </a:pPr>
            <a:r>
              <a:rPr lang="en-US">
                <a:solidFill>
                  <a:srgbClr val="00B050">
                    <a:alpha val="100000"/>
                  </a:srgbClr>
                </a:solidFill>
              </a:rPr>
              <a:t>Implantable or surgically invasive for long term use</a:t>
            </a:r>
            <a:r>
              <a:rPr lang="en-US">
                <a:solidFill>
                  <a:srgbClr val="3166CF">
                    <a:alpha val="100000"/>
                  </a:srgbClr>
                </a:solidFill>
              </a:rPr>
              <a:t> – IIb (R8)</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In teeth – IIa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Biological effect or absorbed – IIb</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Direct contact with heart, circulatory system or central nervous system – III</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Intended to undergo chemical change in the body – III </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Administer of medicinal substance – III</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Active implants, breast implants, surgical meshes, joint replacements, spinal column implants – III</a:t>
            </a:r>
            <a:r>
              <a:rPr lang="en-US" sz="2000">
                <a:solidFill>
                  <a:srgbClr val="3166CF">
                    <a:alpha val="100000"/>
                  </a:srgbClr>
                </a:solidFil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845564" y="476151"/>
          <a:ext cx="11976652" cy="6579703"/>
          <a:chOff x="845564" y="476151"/>
          <a:chExt cx="11976652" cy="6579703"/>
        </a:xfrm>
      </p:grpSpPr>
      <p:sp>
        <p:nvSpPr>
          <p:cNvPr id="155" name="Placeholder for title"/>
          <p:cNvSpPr>
            <a:spLocks noGrp="1"/>
          </p:cNvSpPr>
          <p:nvPr>
            <p:ph type="title" idx="0"/>
          </p:nvPr>
        </p:nvSpPr>
        <p:spPr>
          <a:xfrm>
            <a:off x="964834" y="476151"/>
            <a:ext cx="8229600" cy="936625"/>
          </a:xfrm>
          <a:prstGeom prst="rect">
            <a:avLst/>
          </a:prstGeom>
          <a:noFill/>
        </p:spPr>
        <p:txBody>
          <a:bodyPr lIns="85725" rIns="85725" tIns="85725" bIns="85725" rtlCol="0">
            <a:normAutofit/>
          </a:bodyPr>
          <a:p>
            <a:pPr marL="0" indent="0">
              <a:buNone/>
            </a:pPr>
            <a:r>
              <a:rPr lang="en-US" sz="3800" spc="0"/>
              <a:t>Device classification – active</a:t>
            </a:r>
            <a:endParaRPr/>
          </a:p>
        </p:txBody>
      </p:sp>
      <p:sp>
        <p:nvSpPr>
          <p:cNvPr id="156" name="Placeholder for body"/>
          <p:cNvSpPr>
            <a:spLocks noGrp="1"/>
          </p:cNvSpPr>
          <p:nvPr>
            <p:ph type="body" idx="1"/>
          </p:nvPr>
        </p:nvSpPr>
        <p:spPr>
          <a:xfrm>
            <a:off x="845564" y="1691070"/>
            <a:ext cx="11131088"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Default – I (R13)</a:t>
            </a:r>
            <a:endParaRPr/>
          </a:p>
          <a:p>
            <a:pPr algn="just" marL="0" indent="-285750">
              <a:spcAft>
                <a:spcPts val="0"/>
              </a:spcAft>
              <a:buClr>
                <a:srgbClr val="3166CF">
                  <a:alpha val="100000"/>
                </a:srgbClr>
              </a:buClr>
              <a:buFont typeface="Arial"/>
              <a:buChar char="●"/>
            </a:pPr>
            <a:r>
              <a:rPr lang="en-US">
                <a:solidFill>
                  <a:srgbClr val="3166CF">
                    <a:alpha val="100000"/>
                  </a:srgbClr>
                </a:solidFill>
              </a:rPr>
              <a:t>Administer or exchange energy – IIa (R9)</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Hazardous – IIb </a:t>
            </a:r>
            <a:endParaRPr/>
          </a:p>
          <a:p>
            <a:pPr algn="just" marL="0" indent="-285750">
              <a:spcAft>
                <a:spcPts val="0"/>
              </a:spcAft>
              <a:buClr>
                <a:srgbClr val="3166CF">
                  <a:alpha val="100000"/>
                </a:srgbClr>
              </a:buClr>
              <a:buFont typeface="Arial"/>
              <a:buChar char="●"/>
            </a:pPr>
            <a:r>
              <a:rPr lang="en-US">
                <a:solidFill>
                  <a:srgbClr val="3166CF">
                    <a:alpha val="100000"/>
                  </a:srgbClr>
                </a:solidFill>
              </a:rPr>
              <a:t>Monitor/control active IIb devices – IIb (R9)</a:t>
            </a:r>
            <a:endParaRPr/>
          </a:p>
          <a:p>
            <a:pPr algn="just" marL="0" indent="-285750">
              <a:spcAft>
                <a:spcPts val="0"/>
              </a:spcAft>
              <a:buClr>
                <a:srgbClr val="3166CF">
                  <a:alpha val="100000"/>
                </a:srgbClr>
              </a:buClr>
              <a:buFont typeface="Arial"/>
              <a:buChar char="●"/>
            </a:pPr>
            <a:r>
              <a:rPr lang="en-US">
                <a:solidFill>
                  <a:srgbClr val="3166CF">
                    <a:alpha val="100000"/>
                  </a:srgbClr>
                </a:solidFill>
              </a:rPr>
              <a:t>Monitor/control active implantable devices – III (R9)</a:t>
            </a:r>
            <a:endParaRPr/>
          </a:p>
          <a:p>
            <a:pPr algn="just" marL="0" indent="-285750">
              <a:spcAft>
                <a:spcPts val="0"/>
              </a:spcAft>
              <a:buClr>
                <a:srgbClr val="3166CF">
                  <a:alpha val="100000"/>
                </a:srgbClr>
              </a:buClr>
              <a:buFont typeface="Arial"/>
              <a:buChar char="●"/>
            </a:pPr>
            <a:r>
              <a:rPr lang="en-US">
                <a:solidFill>
                  <a:srgbClr val="3166CF">
                    <a:alpha val="100000"/>
                  </a:srgbClr>
                </a:solidFill>
              </a:rPr>
              <a:t>Emit ionising radiation – IIb (R9)</a:t>
            </a:r>
            <a:endParaRPr/>
          </a:p>
          <a:p>
            <a:pPr algn="just" marL="0" indent="-285750">
              <a:spcAft>
                <a:spcPts val="0"/>
              </a:spcAft>
              <a:buClr>
                <a:srgbClr val="3166CF">
                  <a:alpha val="100000"/>
                </a:srgbClr>
              </a:buClr>
              <a:buFont typeface="Arial"/>
              <a:buChar char="●"/>
            </a:pPr>
            <a:r>
              <a:rPr lang="en-US">
                <a:solidFill>
                  <a:srgbClr val="3166CF">
                    <a:alpha val="100000"/>
                  </a:srgbClr>
                </a:solidFill>
              </a:rPr>
              <a:t>Illumination  – I (R10)</a:t>
            </a:r>
            <a:endParaRPr/>
          </a:p>
          <a:p>
            <a:pPr algn="just" marL="0" indent="-285750">
              <a:spcAft>
                <a:spcPts val="0"/>
              </a:spcAft>
              <a:buClr>
                <a:srgbClr val="3166CF">
                  <a:alpha val="100000"/>
                </a:srgbClr>
              </a:buClr>
              <a:buFont typeface="Arial"/>
              <a:buChar char="●"/>
            </a:pPr>
            <a:r>
              <a:rPr lang="en-US">
                <a:solidFill>
                  <a:srgbClr val="3166CF">
                    <a:alpha val="100000"/>
                  </a:srgbClr>
                </a:solidFill>
              </a:rPr>
              <a:t>For diagnosis and monitoring of patient – IIa (R10)</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Vital parameters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Radiology devices – IIb</a:t>
            </a:r>
            <a:endParaRPr/>
          </a:p>
          <a:p>
            <a:pPr algn="just" marL="0" indent="-285750">
              <a:spcAft>
                <a:spcPts val="0"/>
              </a:spcAft>
              <a:buClr>
                <a:srgbClr val="3166CF">
                  <a:alpha val="100000"/>
                </a:srgbClr>
              </a:buClr>
              <a:buFont typeface="Arial"/>
              <a:buChar char="●"/>
            </a:pPr>
            <a:r>
              <a:rPr lang="en-US">
                <a:solidFill>
                  <a:srgbClr val="00B050">
                    <a:alpha val="100000"/>
                  </a:srgbClr>
                </a:solidFill>
              </a:rPr>
              <a:t>Administer or remove medicinal products – IIa (R12)</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Hazardous – IIb</a:t>
            </a:r>
            <a:endParaRPr/>
          </a:p>
          <a:p>
            <a:pPr algn="just" marL="0" indent="-285750">
              <a:spcAft>
                <a:spcPts val="0"/>
              </a:spcAft>
              <a:buClr>
                <a:srgbClr val="3166CF">
                  <a:alpha val="100000"/>
                </a:srgbClr>
              </a:buClr>
              <a:buFont typeface="Arial"/>
              <a:buChar char="●"/>
            </a:pPr>
            <a:r>
              <a:rPr lang="en-US">
                <a:solidFill>
                  <a:srgbClr val="3166CF">
                    <a:alpha val="100000"/>
                  </a:srgbClr>
                </a:solidFill>
              </a:rPr>
              <a:t>Integrated diagnostic function – III (R22)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 name=""/>
        <p:cNvGrpSpPr/>
        <p:nvPr/>
      </p:nvGrpSpPr>
      <p:grpSpPr>
        <a:xfrm>
          <a:off x="-422787" y="-9"/>
          <a:ext cx="12014791" cy="6857991"/>
          <a:chOff x="-422787" y="-9"/>
          <a:chExt cx="12014791" cy="6857991"/>
        </a:xfrm>
      </p:grpSpPr>
      <p:sp>
        <p:nvSpPr>
          <p:cNvPr id="8"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9"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0"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1"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2"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3"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4"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5"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16" name="Group 16"/>
          <p:cNvGrpSpPr/>
          <p:nvPr/>
        </p:nvGrpSpPr>
        <p:grpSpPr>
          <a:xfrm>
            <a:off x="1233272" y="466334"/>
            <a:ext cx="616790" cy="5935879"/>
            <a:chOff x="1233272" y="466334"/>
            <a:chExt cx="616790" cy="5935879"/>
          </a:xfrm>
        </p:grpSpPr>
        <p:sp>
          <p:nvSpPr>
            <p:cNvPr id="17" name=""/>
            <p:cNvSpPr/>
            <p:nvPr/>
          </p:nvSpPr>
          <p:spPr>
            <a:xfrm>
              <a:off x="1254640" y="466334"/>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18" name=""/>
            <p:cNvSpPr/>
            <p:nvPr/>
          </p:nvSpPr>
          <p:spPr>
            <a:xfrm>
              <a:off x="1254640" y="1231293"/>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19" name=""/>
            <p:cNvSpPr/>
            <p:nvPr/>
          </p:nvSpPr>
          <p:spPr>
            <a:xfrm>
              <a:off x="1265272" y="1996252"/>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20" name=""/>
            <p:cNvSpPr/>
            <p:nvPr/>
          </p:nvSpPr>
          <p:spPr>
            <a:xfrm>
              <a:off x="1233272" y="2759399"/>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21" name=""/>
            <p:cNvSpPr/>
            <p:nvPr/>
          </p:nvSpPr>
          <p:spPr>
            <a:xfrm>
              <a:off x="1233272" y="3524358"/>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22" name=""/>
            <p:cNvSpPr/>
            <p:nvPr/>
          </p:nvSpPr>
          <p:spPr>
            <a:xfrm>
              <a:off x="1243904" y="4289317"/>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23" name=""/>
            <p:cNvSpPr/>
            <p:nvPr/>
          </p:nvSpPr>
          <p:spPr>
            <a:xfrm>
              <a:off x="1233272" y="5052464"/>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24" name=""/>
            <p:cNvSpPr/>
            <p:nvPr/>
          </p:nvSpPr>
          <p:spPr>
            <a:xfrm>
              <a:off x="1243904" y="5817423"/>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25"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26"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300">
                <a:solidFill>
                  <a:srgbClr val="051828">
                    <a:alpha val="100000"/>
                  </a:srgbClr>
                </a:solidFill>
                <a:latin typeface="Arial"/>
                <a:ea typeface="Arial"/>
                <a:cs typeface="Arial"/>
              </a:rPr>
              <a:t>Market-Surveillance</a:t>
            </a:r>
            <a:endParaRPr/>
          </a:p>
        </p:txBody>
      </p:sp>
      <p:sp>
        <p:nvSpPr>
          <p:cNvPr id="27"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051828">
                    <a:alpha val="100000"/>
                  </a:srgbClr>
                </a:solidFill>
                <a:latin typeface="Arial"/>
                <a:ea typeface="Arial"/>
                <a:cs typeface="Arial"/>
              </a:rPr>
              <a:t>Introduction</a:t>
            </a:r>
            <a:endParaRPr/>
          </a:p>
        </p:txBody>
      </p:sp>
      <p:sp>
        <p:nvSpPr>
          <p:cNvPr id="28"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051828">
                    <a:alpha val="100000"/>
                  </a:srgbClr>
                </a:solidFill>
                <a:latin typeface="Arial"/>
                <a:ea typeface="Arial"/>
                <a:cs typeface="Arial"/>
              </a:rPr>
              <a:t>Conformity assessment</a:t>
            </a:r>
            <a:endParaRPr/>
          </a:p>
        </p:txBody>
      </p:sp>
      <p:sp>
        <p:nvSpPr>
          <p:cNvPr id="29"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051828">
                    <a:alpha val="100000"/>
                  </a:srgbClr>
                </a:solidFill>
                <a:latin typeface="Arial"/>
                <a:ea typeface="Arial"/>
                <a:cs typeface="Arial"/>
              </a:rPr>
              <a:t>Qualification and classification</a:t>
            </a:r>
            <a:endParaRPr/>
          </a:p>
        </p:txBody>
      </p:sp>
      <p:sp>
        <p:nvSpPr>
          <p:cNvPr id="30"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051828">
                    <a:alpha val="100000"/>
                  </a:srgbClr>
                </a:solidFill>
                <a:latin typeface="Arial"/>
                <a:ea typeface="Arial"/>
                <a:cs typeface="Arial"/>
              </a:rPr>
              <a:t>Clinical investigation and evaluation</a:t>
            </a:r>
            <a:endParaRPr/>
          </a:p>
        </p:txBody>
      </p:sp>
      <p:sp>
        <p:nvSpPr>
          <p:cNvPr id="31"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051828">
                    <a:alpha val="100000"/>
                  </a:srgbClr>
                </a:solidFill>
                <a:latin typeface="Arial"/>
                <a:ea typeface="Arial"/>
                <a:cs typeface="Arial"/>
              </a:rPr>
              <a:t>Post-Market surveillance</a:t>
            </a:r>
            <a:endParaRPr/>
          </a:p>
        </p:txBody>
      </p:sp>
      <p:sp>
        <p:nvSpPr>
          <p:cNvPr id="32"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051828">
                    <a:alpha val="100000"/>
                  </a:srgbClr>
                </a:solidFill>
                <a:latin typeface="Arial"/>
                <a:ea typeface="Arial"/>
                <a:cs typeface="Arial"/>
              </a:rPr>
              <a:t>Vigilance</a:t>
            </a:r>
            <a:endParaRPr/>
          </a:p>
        </p:txBody>
      </p:sp>
      <p:sp>
        <p:nvSpPr>
          <p:cNvPr id="33"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051828">
                    <a:alpha val="100000"/>
                  </a:srgbClr>
                </a:solidFill>
                <a:latin typeface="Arial"/>
                <a:ea typeface="Arial"/>
                <a:cs typeface="Arial"/>
              </a:rPr>
              <a:t>Other relevant aspects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845564" y="476151"/>
          <a:ext cx="11976652" cy="6579703"/>
          <a:chOff x="845564" y="476151"/>
          <a:chExt cx="11976652" cy="6579703"/>
        </a:xfrm>
      </p:grpSpPr>
      <p:sp>
        <p:nvSpPr>
          <p:cNvPr id="158" name="Placeholder for title"/>
          <p:cNvSpPr>
            <a:spLocks noGrp="1"/>
          </p:cNvSpPr>
          <p:nvPr>
            <p:ph type="title" idx="0"/>
          </p:nvPr>
        </p:nvSpPr>
        <p:spPr>
          <a:xfrm>
            <a:off x="964834" y="476151"/>
            <a:ext cx="8984236" cy="936625"/>
          </a:xfrm>
          <a:prstGeom prst="rect">
            <a:avLst/>
          </a:prstGeom>
          <a:noFill/>
        </p:spPr>
        <p:txBody>
          <a:bodyPr lIns="85725" rIns="85725" tIns="85725" bIns="85725" rtlCol="0">
            <a:normAutofit/>
          </a:bodyPr>
          <a:p>
            <a:pPr marL="0" indent="0">
              <a:buNone/>
            </a:pPr>
            <a:r>
              <a:rPr lang="en-US" sz="3800" spc="0"/>
              <a:t>Device classification – active, software</a:t>
            </a:r>
            <a:endParaRPr/>
          </a:p>
        </p:txBody>
      </p:sp>
      <p:sp>
        <p:nvSpPr>
          <p:cNvPr id="159" name="Placeholder for body"/>
          <p:cNvSpPr>
            <a:spLocks noGrp="1"/>
          </p:cNvSpPr>
          <p:nvPr>
            <p:ph type="body" idx="1"/>
          </p:nvPr>
        </p:nvSpPr>
        <p:spPr>
          <a:xfrm>
            <a:off x="845564" y="1691070"/>
            <a:ext cx="11131088"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Default – I (R14)</a:t>
            </a:r>
            <a:endParaRPr/>
          </a:p>
          <a:p>
            <a:pPr algn="just" marL="0" indent="0">
              <a:spcAft>
                <a:spcPts val="0"/>
              </a:spcAft>
              <a:buNone/>
            </a:pPr>
            <a:r>
              <a:rPr lang="en-US">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Make decisions – IIa </a:t>
            </a:r>
            <a:endParaRPr/>
          </a:p>
          <a:p>
            <a:pPr lvl="4" algn="just" marL="0" indent="-342900">
              <a:spcAft>
                <a:spcPts val="0"/>
              </a:spcAft>
              <a:buClr>
                <a:srgbClr val="3166CF">
                  <a:alpha val="100000"/>
                </a:srgbClr>
              </a:buClr>
              <a:buFont typeface="Arial"/>
              <a:buChar char="○"/>
            </a:pPr>
            <a:r>
              <a:rPr lang="en-US" sz="2000">
                <a:solidFill>
                  <a:srgbClr val="3166CF">
                    <a:alpha val="100000"/>
                  </a:srgbClr>
                </a:solidFill>
              </a:rPr>
              <a:t>Potential serious deterioration of health – IIb</a:t>
            </a:r>
            <a:endParaRPr/>
          </a:p>
          <a:p>
            <a:pPr lvl="4" algn="just" marL="0" indent="-342900">
              <a:spcAft>
                <a:spcPts val="0"/>
              </a:spcAft>
              <a:buClr>
                <a:srgbClr val="3166CF">
                  <a:alpha val="100000"/>
                </a:srgbClr>
              </a:buClr>
              <a:buFont typeface="Arial"/>
              <a:buChar char="○"/>
            </a:pPr>
            <a:r>
              <a:rPr lang="en-US" sz="2000">
                <a:solidFill>
                  <a:srgbClr val="3166CF">
                    <a:alpha val="100000"/>
                  </a:srgbClr>
                </a:solidFill>
              </a:rPr>
              <a:t>Potential death or irreversible deterioration – III </a:t>
            </a:r>
            <a:endParaRPr/>
          </a:p>
          <a:p>
            <a:pPr algn="just" marL="0" indent="0">
              <a:spcAft>
                <a:spcPts val="0"/>
              </a:spcAft>
              <a:buNone/>
            </a:pPr>
            <a:r>
              <a:rPr lang="en-US" sz="2000">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Monitor physiological functions - IIa</a:t>
            </a:r>
            <a:endParaRPr/>
          </a:p>
          <a:p>
            <a:pPr lvl="4" algn="just" marL="0" indent="-342900">
              <a:spcAft>
                <a:spcPts val="0"/>
              </a:spcAft>
              <a:buClr>
                <a:srgbClr val="3166CF">
                  <a:alpha val="100000"/>
                </a:srgbClr>
              </a:buClr>
              <a:buFont typeface="Arial"/>
              <a:buChar char="○"/>
            </a:pPr>
            <a:r>
              <a:rPr lang="en-US" sz="2000">
                <a:solidFill>
                  <a:srgbClr val="3166CF">
                    <a:alpha val="100000"/>
                  </a:srgbClr>
                </a:solidFill>
              </a:rPr>
              <a:t>Vital parameters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845564" y="476151"/>
          <a:ext cx="11976652" cy="6579703"/>
          <a:chOff x="845564" y="476151"/>
          <a:chExt cx="11976652" cy="6579703"/>
        </a:xfrm>
      </p:grpSpPr>
      <p:sp>
        <p:nvSpPr>
          <p:cNvPr id="161" name="Placeholder for title"/>
          <p:cNvSpPr>
            <a:spLocks noGrp="1"/>
          </p:cNvSpPr>
          <p:nvPr>
            <p:ph type="title" idx="0"/>
          </p:nvPr>
        </p:nvSpPr>
        <p:spPr>
          <a:xfrm>
            <a:off x="964834" y="476151"/>
            <a:ext cx="8984236" cy="936625"/>
          </a:xfrm>
          <a:prstGeom prst="rect">
            <a:avLst/>
          </a:prstGeom>
          <a:noFill/>
        </p:spPr>
        <p:txBody>
          <a:bodyPr lIns="85725" rIns="85725" tIns="85725" bIns="85725" rtlCol="0">
            <a:normAutofit/>
          </a:bodyPr>
          <a:p>
            <a:pPr marL="0" indent="0">
              <a:buNone/>
            </a:pPr>
            <a:r>
              <a:rPr lang="en-US" sz="3800" spc="0"/>
              <a:t>Device classification – special rules</a:t>
            </a:r>
            <a:endParaRPr/>
          </a:p>
        </p:txBody>
      </p:sp>
      <p:sp>
        <p:nvSpPr>
          <p:cNvPr id="162" name="Placeholder for body"/>
          <p:cNvSpPr>
            <a:spLocks noGrp="1"/>
          </p:cNvSpPr>
          <p:nvPr>
            <p:ph type="body" idx="1"/>
          </p:nvPr>
        </p:nvSpPr>
        <p:spPr>
          <a:xfrm>
            <a:off x="845564" y="1691070"/>
            <a:ext cx="11131088"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Ancillary medicinal product – III (R14)</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Contraception or STD prevention – IIb (R15)</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Implantable or long-term invasive – III</a:t>
            </a:r>
            <a:endParaRPr/>
          </a:p>
          <a:p>
            <a:pPr algn="just" marL="0" indent="0">
              <a:spcAft>
                <a:spcPts val="0"/>
              </a:spcAft>
              <a:buNone/>
            </a:pPr>
            <a:r>
              <a:rPr lang="en-US" sz="20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Specific disinfection of medical devices by non-mechanical means – IIa (R16)</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Disinfection of invasive devices at endpoint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Contact lens cleaning/hydration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Recording of X-ray images – IIa (R17)</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Devices with non-viable tissues of human or animal origin – III (R18)</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Not if animal origin and contact with intact skin only</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845564" y="476151"/>
          <a:ext cx="11976652" cy="6579703"/>
          <a:chOff x="845564" y="476151"/>
          <a:chExt cx="11976652" cy="6579703"/>
        </a:xfrm>
      </p:grpSpPr>
      <p:sp>
        <p:nvSpPr>
          <p:cNvPr id="164" name="Placeholder for title"/>
          <p:cNvSpPr>
            <a:spLocks noGrp="1"/>
          </p:cNvSpPr>
          <p:nvPr>
            <p:ph type="title" idx="0"/>
          </p:nvPr>
        </p:nvSpPr>
        <p:spPr>
          <a:xfrm>
            <a:off x="964834" y="476151"/>
            <a:ext cx="8984236" cy="936625"/>
          </a:xfrm>
          <a:prstGeom prst="rect">
            <a:avLst/>
          </a:prstGeom>
          <a:noFill/>
        </p:spPr>
        <p:txBody>
          <a:bodyPr lIns="85725" rIns="85725" tIns="85725" bIns="85725" rtlCol="0">
            <a:normAutofit/>
          </a:bodyPr>
          <a:p>
            <a:pPr marL="0" indent="0">
              <a:buNone/>
            </a:pPr>
            <a:r>
              <a:rPr lang="en-US" sz="3800" spc="0"/>
              <a:t>Device classification – special rules</a:t>
            </a:r>
            <a:endParaRPr/>
          </a:p>
        </p:txBody>
      </p:sp>
      <p:sp>
        <p:nvSpPr>
          <p:cNvPr id="165" name="Placeholder for body"/>
          <p:cNvSpPr>
            <a:spLocks noGrp="1"/>
          </p:cNvSpPr>
          <p:nvPr>
            <p:ph type="body" idx="1"/>
          </p:nvPr>
        </p:nvSpPr>
        <p:spPr>
          <a:xfrm>
            <a:off x="845564" y="1691070"/>
            <a:ext cx="11131088" cy="4888633"/>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3166CF">
                    <a:alpha val="100000"/>
                  </a:srgbClr>
                </a:solidFill>
              </a:rPr>
              <a:t>Nanomaterials: consider potential for internal exposure (R19)</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High or medium – III, low – IIb, negligible – IIa </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00B050">
                    <a:alpha val="100000"/>
                  </a:srgbClr>
                </a:solidFill>
              </a:rPr>
              <a:t>Administer medicinal products by inhalation</a:t>
            </a:r>
            <a:r>
              <a:rPr lang="en-US">
                <a:solidFill>
                  <a:srgbClr val="3166CF">
                    <a:alpha val="100000"/>
                  </a:srgbClr>
                </a:solidFill>
              </a:rPr>
              <a:t> – IIa (R20)</a:t>
            </a:r>
            <a:endParaRPr/>
          </a:p>
          <a:p>
            <a:pPr lvl="3" algn="just" marL="0" indent="-342900">
              <a:spcAft>
                <a:spcPts val="0"/>
              </a:spcAft>
              <a:buClr>
                <a:srgbClr val="3166CF">
                  <a:alpha val="100000"/>
                </a:srgbClr>
              </a:buClr>
              <a:buFont typeface="Arial"/>
              <a:buChar char="●"/>
            </a:pPr>
            <a:r>
              <a:rPr lang="en-US" sz="2000">
                <a:solidFill>
                  <a:srgbClr val="00B050">
                    <a:alpha val="100000"/>
                  </a:srgbClr>
                </a:solidFill>
              </a:rPr>
              <a:t>If essential impact on medicinal product or life-threatening conditions</a:t>
            </a:r>
            <a:r>
              <a:rPr lang="en-US" sz="2000">
                <a:solidFill>
                  <a:srgbClr val="3166CF">
                    <a:alpha val="100000"/>
                  </a:srgbClr>
                </a:solidFill>
              </a:rPr>
              <a:t> – IIb</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Devices composed of substances or combinations of substances that are absorbed or locally dispersed – IIb (R21)</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Nasal or oral cavity – IIa</a:t>
            </a:r>
            <a:endParaRPr/>
          </a:p>
          <a:p>
            <a:pPr lvl="3" algn="just" marL="0" indent="-342900">
              <a:spcAft>
                <a:spcPts val="0"/>
              </a:spcAft>
              <a:buClr>
                <a:srgbClr val="3166CF">
                  <a:alpha val="100000"/>
                </a:srgbClr>
              </a:buClr>
              <a:buFont typeface="Arial"/>
              <a:buChar char="●"/>
            </a:pPr>
            <a:r>
              <a:rPr lang="en-US" sz="2000">
                <a:solidFill>
                  <a:srgbClr val="00B0F0">
                    <a:alpha val="100000"/>
                  </a:srgbClr>
                </a:solidFill>
              </a:rPr>
              <a:t>Stomach or lower gastrointestinal tract – III</a:t>
            </a:r>
            <a:endParaRPr/>
          </a:p>
          <a:p>
            <a:pPr lvl="3" algn="just" marL="0" indent="-342900">
              <a:spcAft>
                <a:spcPts val="0"/>
              </a:spcAft>
              <a:buClr>
                <a:srgbClr val="3166CF">
                  <a:alpha val="100000"/>
                </a:srgbClr>
              </a:buClr>
              <a:buFont typeface="Arial"/>
              <a:buChar char="●"/>
            </a:pPr>
            <a:r>
              <a:rPr lang="en-US" sz="2000">
                <a:solidFill>
                  <a:srgbClr val="00B0F0">
                    <a:alpha val="100000"/>
                  </a:srgbClr>
                </a:solidFill>
              </a:rPr>
              <a:t>Systemically absorbed – III</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468244" y="531311"/>
          <a:ext cx="12058036" cy="6664537"/>
          <a:chOff x="468244" y="531311"/>
          <a:chExt cx="12058036" cy="6664537"/>
        </a:xfrm>
      </p:grpSpPr>
      <p:sp>
        <p:nvSpPr>
          <p:cNvPr id="167" name=""/>
          <p:cNvSpPr/>
          <p:nvPr/>
        </p:nvSpPr>
        <p:spPr>
          <a:xfrm>
            <a:off x="468244" y="531311"/>
            <a:ext cx="7518400" cy="6133226"/>
          </a:xfrm>
          <a:prstGeom prst="rect">
            <a:avLst/>
          </a:prstGeom>
          <a:noFill/>
        </p:spPr>
        <p:txBody>
          <a:bodyPr lIns="120149" rIns="120149" tIns="60075" bIns="60075" rtlCol="0">
            <a:normAutofit/>
          </a:bodyPr>
          <a:p>
            <a:pPr marL="0" indent="0">
              <a:buNone/>
            </a:pPr>
            <a:r>
              <a:rPr lang="en-US" sz="2400" b="1">
                <a:solidFill>
                  <a:srgbClr val="800000">
                    <a:alpha val="100000"/>
                  </a:srgbClr>
                </a:solidFill>
                <a:latin typeface="Calibri"/>
                <a:ea typeface="Calibri"/>
                <a:cs typeface="Calibri"/>
              </a:rPr>
              <a:t>Class I</a:t>
            </a:r>
            <a:r>
              <a:rPr lang="en-US" sz="2400" b="1">
                <a:solidFill>
                  <a:srgbClr val="000000">
                    <a:alpha val="100000"/>
                  </a:srgbClr>
                </a:solidFill>
                <a:latin typeface="Calibri"/>
                <a:ea typeface="Calibri"/>
                <a:cs typeface="Calibri"/>
              </a:rPr>
              <a:t>    Shoe covers</a:t>
            </a:r>
            <a:endParaRPr/>
          </a:p>
          <a:p>
            <a:pPr marL="0" indent="0">
              <a:buNone/>
            </a:pPr>
            <a:r>
              <a:rPr lang="en-US" sz="2400">
                <a:solidFill>
                  <a:srgbClr val="000000">
                    <a:alpha val="100000"/>
                  </a:srgbClr>
                </a:solidFill>
                <a:latin typeface="Calibri"/>
                <a:ea typeface="Calibri"/>
                <a:cs typeface="Calibri"/>
              </a:rPr>
              <a:t>    Reusable surgical instruments</a:t>
            </a:r>
            <a:endParaRPr/>
          </a:p>
          <a:p>
            <a:pPr marL="0" indent="0">
              <a:buNone/>
            </a:pPr>
            <a:r>
              <a:rPr lang="en-US" sz="2400">
                <a:solidFill>
                  <a:srgbClr val="000000">
                    <a:alpha val="100000"/>
                  </a:srgbClr>
                </a:solidFill>
                <a:latin typeface="Calibri"/>
                <a:ea typeface="Calibri"/>
                <a:cs typeface="Calibri"/>
              </a:rPr>
              <a:t>    Defibrillator storage units</a:t>
            </a:r>
            <a:endParaRPr/>
          </a:p>
          <a:p>
            <a:pPr marL="0" indent="0">
              <a:buNone/>
            </a:pPr>
            <a:r>
              <a:rPr lang="en-US" sz="2400">
                <a:solidFill>
                  <a:srgbClr val="000000">
                    <a:alpha val="100000"/>
                  </a:srgbClr>
                </a:solidFill>
                <a:latin typeface="Calibri"/>
                <a:ea typeface="Calibri"/>
                <a:cs typeface="Calibri"/>
              </a:rPr>
              <a:t>    Examination gloves</a:t>
            </a:r>
            <a:endParaRPr/>
          </a:p>
          <a:p>
            <a:pPr marL="0" indent="0">
              <a:buNone/>
            </a:pPr>
            <a:r>
              <a:rPr lang="en-US" sz="2400" b="1">
                <a:solidFill>
                  <a:srgbClr val="800000">
                    <a:alpha val="100000"/>
                  </a:srgbClr>
                </a:solidFill>
                <a:latin typeface="Calibri"/>
                <a:ea typeface="Calibri"/>
                <a:cs typeface="Calibri"/>
              </a:rPr>
              <a:t>Class IIa</a:t>
            </a:r>
            <a:r>
              <a:rPr lang="en-US" sz="2400" b="1">
                <a:solidFill>
                  <a:srgbClr val="000000">
                    <a:alpha val="100000"/>
                  </a:srgbClr>
                </a:solidFill>
                <a:latin typeface="Calibri"/>
                <a:ea typeface="Calibri"/>
                <a:cs typeface="Calibri"/>
              </a:rPr>
              <a:t>    Refrigerator for blood &amp; plasma</a:t>
            </a:r>
            <a:endParaRPr/>
          </a:p>
          <a:p>
            <a:pPr marL="0" indent="0">
              <a:buNone/>
            </a:pPr>
            <a:r>
              <a:rPr lang="en-US" sz="2400">
                <a:solidFill>
                  <a:srgbClr val="000000">
                    <a:alpha val="100000"/>
                  </a:srgbClr>
                </a:solidFill>
                <a:latin typeface="Calibri"/>
                <a:ea typeface="Calibri"/>
                <a:cs typeface="Calibri"/>
              </a:rPr>
              <a:t>    Diagnostic ultrasound machine</a:t>
            </a:r>
            <a:endParaRPr/>
          </a:p>
          <a:p>
            <a:pPr marL="0" indent="0">
              <a:buNone/>
            </a:pPr>
            <a:r>
              <a:rPr lang="en-US" sz="2400">
                <a:solidFill>
                  <a:srgbClr val="000000">
                    <a:alpha val="100000"/>
                  </a:srgbClr>
                </a:solidFill>
                <a:latin typeface="Calibri"/>
                <a:ea typeface="Calibri"/>
                <a:cs typeface="Calibri"/>
              </a:rPr>
              <a:t>    Magnetic resonance imaging system</a:t>
            </a:r>
            <a:endParaRPr/>
          </a:p>
          <a:p>
            <a:pPr marL="0" indent="0">
              <a:buNone/>
            </a:pPr>
            <a:r>
              <a:rPr lang="en-US" sz="2400">
                <a:solidFill>
                  <a:srgbClr val="000000">
                    <a:alpha val="100000"/>
                  </a:srgbClr>
                </a:solidFill>
                <a:latin typeface="Calibri"/>
                <a:ea typeface="Calibri"/>
                <a:cs typeface="Calibri"/>
              </a:rPr>
              <a:t>    Bacterial/viral filter for use on patient</a:t>
            </a:r>
            <a:endParaRPr/>
          </a:p>
          <a:p>
            <a:pPr marL="0" indent="0">
              <a:buNone/>
            </a:pPr>
            <a:r>
              <a:rPr lang="en-US" sz="2400">
                <a:solidFill>
                  <a:srgbClr val="000000">
                    <a:alpha val="100000"/>
                  </a:srgbClr>
                </a:solidFill>
                <a:latin typeface="Calibri"/>
                <a:ea typeface="Calibri"/>
                <a:cs typeface="Calibri"/>
              </a:rPr>
              <a:t>    Hydrocolloid plaster for blisters</a:t>
            </a:r>
            <a:endParaRPr/>
          </a:p>
          <a:p>
            <a:pPr marL="0" indent="0">
              <a:buNone/>
            </a:pPr>
            <a:r>
              <a:rPr lang="en-US" sz="2400">
                <a:solidFill>
                  <a:srgbClr val="000000">
                    <a:alpha val="100000"/>
                  </a:srgbClr>
                </a:solidFill>
                <a:latin typeface="Calibri"/>
                <a:ea typeface="Calibri"/>
                <a:cs typeface="Calibri"/>
              </a:rPr>
              <a:t>    Positron emission tomography</a:t>
            </a:r>
            <a:endParaRPr/>
          </a:p>
          <a:p>
            <a:pPr marL="0" indent="0">
              <a:buNone/>
            </a:pPr>
            <a:r>
              <a:rPr lang="en-US" sz="2400">
                <a:solidFill>
                  <a:srgbClr val="000000">
                    <a:alpha val="100000"/>
                  </a:srgbClr>
                </a:solidFill>
                <a:latin typeface="Calibri"/>
                <a:ea typeface="Calibri"/>
                <a:cs typeface="Calibri"/>
              </a:rPr>
              <a:t>    Dental  filling  materials </a:t>
            </a:r>
            <a:endParaRPr/>
          </a:p>
          <a:p>
            <a:pPr marL="0" indent="0">
              <a:spcBef>
                <a:spcPts val="0"/>
              </a:spcBef>
              <a:buNone/>
            </a:pPr>
            <a:r>
              <a:rPr lang="en-US" sz="2400" b="1">
                <a:solidFill>
                  <a:srgbClr val="800000">
                    <a:alpha val="100000"/>
                  </a:srgbClr>
                </a:solidFill>
                <a:latin typeface="Calibri"/>
                <a:ea typeface="Calibri"/>
                <a:cs typeface="Calibri"/>
              </a:rPr>
              <a:t>Class IIb</a:t>
            </a:r>
            <a:r>
              <a:rPr lang="en-US" sz="2400" b="1">
                <a:solidFill>
                  <a:srgbClr val="000000">
                    <a:alpha val="100000"/>
                  </a:srgbClr>
                </a:solidFill>
                <a:latin typeface="Calibri"/>
                <a:ea typeface="Calibri"/>
                <a:cs typeface="Calibri"/>
              </a:rPr>
              <a:t>    Infusion pumps</a:t>
            </a:r>
            <a:endParaRPr/>
          </a:p>
          <a:p>
            <a:pPr marL="0" indent="0">
              <a:buNone/>
            </a:pPr>
            <a:r>
              <a:rPr lang="en-US" sz="2400">
                <a:solidFill>
                  <a:srgbClr val="000000">
                    <a:alpha val="100000"/>
                  </a:srgbClr>
                </a:solidFill>
                <a:latin typeface="Calibri"/>
                <a:ea typeface="Calibri"/>
                <a:cs typeface="Calibri"/>
              </a:rPr>
              <a:t>    </a:t>
            </a:r>
            <a:r>
              <a:rPr lang="en-US" sz="2400" i="1">
                <a:solidFill>
                  <a:srgbClr val="000000">
                    <a:alpha val="100000"/>
                  </a:srgbClr>
                </a:solidFill>
                <a:latin typeface="Calibri"/>
                <a:ea typeface="Calibri"/>
                <a:cs typeface="Calibri"/>
              </a:rPr>
              <a:t>In vivo</a:t>
            </a:r>
            <a:r>
              <a:rPr lang="en-US" sz="2400">
                <a:solidFill>
                  <a:srgbClr val="000000">
                    <a:alpha val="100000"/>
                  </a:srgbClr>
                </a:solidFill>
                <a:latin typeface="Calibri"/>
                <a:ea typeface="Calibri"/>
                <a:cs typeface="Calibri"/>
              </a:rPr>
              <a:t> dosimeters</a:t>
            </a:r>
            <a:endParaRPr/>
          </a:p>
          <a:p>
            <a:pPr marL="0" indent="0">
              <a:buNone/>
            </a:pPr>
            <a:r>
              <a:rPr lang="en-US" sz="2400">
                <a:solidFill>
                  <a:srgbClr val="000000">
                    <a:alpha val="100000"/>
                  </a:srgbClr>
                </a:solidFill>
                <a:latin typeface="Calibri"/>
                <a:ea typeface="Calibri"/>
                <a:cs typeface="Calibri"/>
              </a:rPr>
              <a:t>    Ventilators</a:t>
            </a:r>
            <a:endParaRPr/>
          </a:p>
          <a:p>
            <a:pPr marL="0" indent="0">
              <a:buNone/>
            </a:pPr>
            <a:r>
              <a:rPr lang="en-US" sz="2400">
                <a:solidFill>
                  <a:srgbClr val="000000">
                    <a:alpha val="100000"/>
                  </a:srgbClr>
                </a:solidFill>
                <a:latin typeface="Calibri"/>
                <a:ea typeface="Calibri"/>
                <a:cs typeface="Calibri"/>
              </a:rPr>
              <a:t>    Movement monitor for babies</a:t>
            </a:r>
            <a:endParaRPr/>
          </a:p>
          <a:p>
            <a:pPr marL="0" indent="0">
              <a:buNone/>
            </a:pPr>
            <a:r>
              <a:rPr lang="en-US" sz="2400">
                <a:solidFill>
                  <a:srgbClr val="000000">
                    <a:alpha val="100000"/>
                  </a:srgbClr>
                </a:solidFill>
                <a:latin typeface="Calibri"/>
                <a:ea typeface="Calibri"/>
                <a:cs typeface="Calibri"/>
              </a:rPr>
              <a:t>    Diagnostic devices emitting ionizing radiation</a:t>
            </a:r>
            <a:endParaRPr/>
          </a:p>
        </p:txBody>
      </p:sp>
      <p:sp>
        <p:nvSpPr>
          <p:cNvPr id="168" name=""/>
          <p:cNvSpPr/>
          <p:nvPr/>
        </p:nvSpPr>
        <p:spPr>
          <a:xfrm>
            <a:off x="6774836" y="531311"/>
            <a:ext cx="5283200" cy="4553306"/>
          </a:xfrm>
          <a:prstGeom prst="rect">
            <a:avLst/>
          </a:prstGeom>
          <a:solidFill>
            <a:srgbClr val="FFFFFF">
              <a:alpha val="100000"/>
            </a:srgbClr>
          </a:solidFill>
        </p:spPr>
        <p:txBody>
          <a:bodyPr lIns="120149" rIns="120149" tIns="60075" bIns="60075" rtlCol="0">
            <a:normAutofit/>
          </a:bodyPr>
          <a:p>
            <a:pPr marL="1172177" indent="-1172177">
              <a:buNone/>
            </a:pPr>
            <a:r>
              <a:rPr lang="en-US" sz="2400" b="1">
                <a:solidFill>
                  <a:srgbClr val="800000">
                    <a:alpha val="100000"/>
                  </a:srgbClr>
                </a:solidFill>
                <a:latin typeface="Calibri"/>
                <a:ea typeface="Calibri"/>
                <a:cs typeface="Calibri"/>
              </a:rPr>
              <a:t>Class III</a:t>
            </a:r>
            <a:r>
              <a:rPr lang="en-US" sz="2400" b="1">
                <a:solidFill>
                  <a:srgbClr val="000000">
                    <a:alpha val="100000"/>
                  </a:srgbClr>
                </a:solidFill>
                <a:latin typeface="Calibri"/>
                <a:ea typeface="Calibri"/>
                <a:cs typeface="Calibri"/>
              </a:rPr>
              <a:t>    Sweat cards with pilocarpine</a:t>
            </a:r>
            <a:endParaRPr/>
          </a:p>
          <a:p>
            <a:pPr marL="1172177" indent="-1172177">
              <a:buNone/>
            </a:pPr>
            <a:r>
              <a:rPr lang="en-US" sz="2400">
                <a:solidFill>
                  <a:srgbClr val="000000">
                    <a:alpha val="100000"/>
                  </a:srgbClr>
                </a:solidFill>
                <a:latin typeface="Calibri"/>
                <a:ea typeface="Calibri"/>
                <a:cs typeface="Calibri"/>
              </a:rPr>
              <a:t>    Cardiac catheters</a:t>
            </a:r>
            <a:endParaRPr/>
          </a:p>
          <a:p>
            <a:pPr marL="1172177" indent="-1172177">
              <a:buNone/>
            </a:pPr>
            <a:r>
              <a:rPr lang="en-US" sz="2400">
                <a:solidFill>
                  <a:srgbClr val="000000">
                    <a:alpha val="100000"/>
                  </a:srgbClr>
                </a:solidFill>
                <a:latin typeface="Calibri"/>
                <a:ea typeface="Calibri"/>
                <a:cs typeface="Calibri"/>
              </a:rPr>
              <a:t>    Breast implants</a:t>
            </a:r>
            <a:endParaRPr/>
          </a:p>
          <a:p>
            <a:pPr marL="1172177" indent="-1172177">
              <a:buNone/>
            </a:pPr>
            <a:r>
              <a:rPr lang="en-US" sz="2400">
                <a:solidFill>
                  <a:srgbClr val="000000">
                    <a:alpha val="100000"/>
                  </a:srgbClr>
                </a:solidFill>
                <a:latin typeface="Calibri"/>
                <a:ea typeface="Calibri"/>
                <a:cs typeface="Calibri"/>
              </a:rPr>
              <a:t>    Surgical meshes</a:t>
            </a:r>
            <a:endParaRPr/>
          </a:p>
          <a:p>
            <a:pPr marL="1172177" indent="-1172177">
              <a:buNone/>
            </a:pPr>
            <a:r>
              <a:rPr lang="en-US" sz="2400">
                <a:solidFill>
                  <a:srgbClr val="000000">
                    <a:alpha val="100000"/>
                  </a:srgbClr>
                </a:solidFill>
                <a:latin typeface="Calibri"/>
                <a:ea typeface="Calibri"/>
                <a:cs typeface="Calibri"/>
              </a:rPr>
              <a:t>    Joint replacements</a:t>
            </a:r>
            <a:endParaRPr/>
          </a:p>
          <a:p>
            <a:pPr marL="1534368" indent="-362746">
              <a:buNone/>
            </a:pPr>
            <a:r>
              <a:rPr lang="en-US" sz="2400">
                <a:solidFill>
                  <a:srgbClr val="000000">
                    <a:alpha val="100000"/>
                  </a:srgbClr>
                </a:solidFill>
                <a:latin typeface="Calibri"/>
                <a:ea typeface="Calibri"/>
                <a:cs typeface="Calibri"/>
              </a:rPr>
              <a:t>Drug-eluting stents</a:t>
            </a:r>
            <a:endParaRPr/>
          </a:p>
          <a:p>
            <a:pPr marL="1534368" indent="-362746">
              <a:buNone/>
            </a:pPr>
            <a:r>
              <a:rPr lang="en-US" sz="2400">
                <a:solidFill>
                  <a:srgbClr val="000000">
                    <a:alpha val="100000"/>
                  </a:srgbClr>
                </a:solidFill>
                <a:latin typeface="Calibri"/>
                <a:ea typeface="Calibri"/>
                <a:cs typeface="Calibri"/>
              </a:rPr>
              <a:t>Dura guard for craniotome</a:t>
            </a:r>
            <a:endParaRPr/>
          </a:p>
          <a:p>
            <a:pPr marL="1534368" indent="-362746">
              <a:buNone/>
            </a:pPr>
            <a:r>
              <a:rPr lang="en-US" sz="2400">
                <a:solidFill>
                  <a:srgbClr val="000000">
                    <a:alpha val="100000"/>
                  </a:srgbClr>
                </a:solidFill>
                <a:latin typeface="Calibri"/>
                <a:ea typeface="Calibri"/>
                <a:cs typeface="Calibri"/>
              </a:rPr>
              <a:t>Prosthetic heart valves</a:t>
            </a:r>
            <a:endParaRPr/>
          </a:p>
          <a:p>
            <a:pPr marL="1534368" indent="-362746">
              <a:buNone/>
            </a:pPr>
            <a:r>
              <a:rPr lang="en-US" sz="2400">
                <a:solidFill>
                  <a:srgbClr val="000000">
                    <a:alpha val="100000"/>
                  </a:srgbClr>
                </a:solidFill>
                <a:latin typeface="Calibri"/>
                <a:ea typeface="Calibri"/>
                <a:cs typeface="Calibri"/>
              </a:rPr>
              <a:t>Valve repair devices</a:t>
            </a:r>
            <a:endParaRPr/>
          </a:p>
          <a:p>
            <a:pPr marL="1534368" indent="-362746">
              <a:buNone/>
            </a:pPr>
            <a:r>
              <a:rPr lang="en-US" sz="2400">
                <a:solidFill>
                  <a:srgbClr val="000000">
                    <a:alpha val="100000"/>
                  </a:srgbClr>
                </a:solidFill>
                <a:latin typeface="Calibri"/>
                <a:ea typeface="Calibri"/>
                <a:cs typeface="Calibri"/>
              </a:rPr>
              <a:t>Ablation catheters</a:t>
            </a:r>
            <a:endParaRPr/>
          </a:p>
          <a:p>
            <a:pPr marL="1534368" indent="-362746">
              <a:buNone/>
            </a:pPr>
            <a:r>
              <a:rPr lang="en-US" sz="2400">
                <a:solidFill>
                  <a:srgbClr val="000000">
                    <a:alpha val="100000"/>
                  </a:srgbClr>
                </a:solidFill>
                <a:latin typeface="Calibri"/>
                <a:ea typeface="Calibri"/>
                <a:cs typeface="Calibri"/>
              </a:rPr>
              <a:t>Pathogen inactivation system for platelets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422787" y="-9"/>
          <a:ext cx="12014791" cy="6857991"/>
          <a:chOff x="-422787" y="-9"/>
          <a:chExt cx="12014791" cy="6857991"/>
        </a:xfrm>
      </p:grpSpPr>
      <p:sp>
        <p:nvSpPr>
          <p:cNvPr id="170"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1"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2"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3"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4"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5"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6"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177"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178" name="Group 178"/>
          <p:cNvGrpSpPr/>
          <p:nvPr/>
        </p:nvGrpSpPr>
        <p:grpSpPr>
          <a:xfrm>
            <a:off x="1233272" y="436517"/>
            <a:ext cx="616790" cy="5935879"/>
            <a:chOff x="1233272" y="436517"/>
            <a:chExt cx="616790" cy="5935879"/>
          </a:xfrm>
        </p:grpSpPr>
        <p:sp>
          <p:nvSpPr>
            <p:cNvPr id="179"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180" name=""/>
            <p:cNvSpPr/>
            <p:nvPr/>
          </p:nvSpPr>
          <p:spPr>
            <a:xfrm>
              <a:off x="1254640" y="120147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181" name=""/>
            <p:cNvSpPr/>
            <p:nvPr/>
          </p:nvSpPr>
          <p:spPr>
            <a:xfrm>
              <a:off x="1265272" y="1966435"/>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182" name=""/>
            <p:cNvSpPr/>
            <p:nvPr/>
          </p:nvSpPr>
          <p:spPr>
            <a:xfrm>
              <a:off x="1233272" y="2729582"/>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183" name=""/>
            <p:cNvSpPr/>
            <p:nvPr/>
          </p:nvSpPr>
          <p:spPr>
            <a:xfrm>
              <a:off x="1233272" y="3494541"/>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184" name=""/>
            <p:cNvSpPr/>
            <p:nvPr/>
          </p:nvSpPr>
          <p:spPr>
            <a:xfrm>
              <a:off x="1243904" y="4259500"/>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185" name=""/>
            <p:cNvSpPr/>
            <p:nvPr/>
          </p:nvSpPr>
          <p:spPr>
            <a:xfrm>
              <a:off x="1233272" y="502264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186" name=""/>
            <p:cNvSpPr/>
            <p:nvPr/>
          </p:nvSpPr>
          <p:spPr>
            <a:xfrm>
              <a:off x="1243904" y="578760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187"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188"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Market-Surveillance</a:t>
            </a:r>
            <a:endParaRPr/>
          </a:p>
        </p:txBody>
      </p:sp>
      <p:sp>
        <p:nvSpPr>
          <p:cNvPr id="189"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190"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Conformity assessment</a:t>
            </a:r>
            <a:endParaRPr/>
          </a:p>
        </p:txBody>
      </p:sp>
      <p:sp>
        <p:nvSpPr>
          <p:cNvPr id="191"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Qualification and classification</a:t>
            </a:r>
            <a:endParaRPr/>
          </a:p>
        </p:txBody>
      </p:sp>
      <p:sp>
        <p:nvSpPr>
          <p:cNvPr id="192"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4D4D4D">
                    <a:alpha val="100000"/>
                  </a:srgbClr>
                </a:solidFill>
                <a:latin typeface="Arial"/>
                <a:ea typeface="Arial"/>
                <a:cs typeface="Arial"/>
              </a:rPr>
              <a:t>Clinical investigation and evaluation</a:t>
            </a:r>
            <a:endParaRPr/>
          </a:p>
        </p:txBody>
      </p:sp>
      <p:sp>
        <p:nvSpPr>
          <p:cNvPr id="193"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Post-Market surveillance</a:t>
            </a:r>
            <a:endParaRPr/>
          </a:p>
        </p:txBody>
      </p:sp>
      <p:sp>
        <p:nvSpPr>
          <p:cNvPr id="194"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Vigilance</a:t>
            </a:r>
            <a:endParaRPr/>
          </a:p>
        </p:txBody>
      </p:sp>
      <p:sp>
        <p:nvSpPr>
          <p:cNvPr id="195"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Other relevant aspects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964833" y="476151"/>
          <a:ext cx="10644808" cy="1412776"/>
          <a:chOff x="964833" y="476151"/>
          <a:chExt cx="10644808" cy="1412776"/>
        </a:xfrm>
      </p:grpSpPr>
      <p:sp>
        <p:nvSpPr>
          <p:cNvPr id="197" name="Placeholder for title"/>
          <p:cNvSpPr>
            <a:spLocks noGrp="1"/>
          </p:cNvSpPr>
          <p:nvPr>
            <p:ph type="title" idx="0"/>
          </p:nvPr>
        </p:nvSpPr>
        <p:spPr>
          <a:xfrm>
            <a:off x="964833" y="476151"/>
            <a:ext cx="9679975" cy="936625"/>
          </a:xfrm>
          <a:prstGeom prst="rect">
            <a:avLst/>
          </a:prstGeom>
          <a:noFill/>
        </p:spPr>
        <p:txBody>
          <a:bodyPr lIns="85725" rIns="85725" tIns="85725" bIns="85725" rtlCol="0">
            <a:normAutofit/>
          </a:bodyPr>
          <a:p>
            <a:pPr marL="0" indent="0">
              <a:buNone/>
            </a:pPr>
            <a:r>
              <a:rPr lang="en-US" sz="2800" spc="0"/>
              <a:t>Enhanced requirements for clinical evidence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964833" y="476151"/>
          <a:ext cx="10644808" cy="1412776"/>
          <a:chOff x="964833" y="476151"/>
          <a:chExt cx="10644808" cy="1412776"/>
        </a:xfrm>
      </p:grpSpPr>
      <p:sp>
        <p:nvSpPr>
          <p:cNvPr id="199" name="Placeholder for title"/>
          <p:cNvSpPr>
            <a:spLocks noGrp="1"/>
          </p:cNvSpPr>
          <p:nvPr>
            <p:ph type="title" idx="0"/>
          </p:nvPr>
        </p:nvSpPr>
        <p:spPr>
          <a:xfrm>
            <a:off x="964833" y="476151"/>
            <a:ext cx="9679975" cy="936625"/>
          </a:xfrm>
          <a:prstGeom prst="rect">
            <a:avLst/>
          </a:prstGeom>
          <a:noFill/>
        </p:spPr>
        <p:txBody>
          <a:bodyPr lIns="85725" rIns="85725" tIns="85725" bIns="85725" rtlCol="0">
            <a:normAutofit/>
          </a:bodyPr>
          <a:p>
            <a:pPr marL="0" indent="0">
              <a:buNone/>
            </a:pPr>
            <a:r>
              <a:rPr lang="en-US" sz="2800" spc="0"/>
              <a:t>Equivalence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970722" y="190500"/>
          <a:ext cx="11998010" cy="1357577"/>
          <a:chOff x="970722" y="190500"/>
          <a:chExt cx="11998010" cy="1357577"/>
        </a:xfrm>
      </p:grpSpPr>
      <p:sp>
        <p:nvSpPr>
          <p:cNvPr id="201"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Notified Body’s clinical competence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845564" y="476151"/>
          <a:ext cx="11976652" cy="6579703"/>
          <a:chOff x="845564" y="476151"/>
          <a:chExt cx="11976652" cy="6579703"/>
        </a:xfrm>
      </p:grpSpPr>
      <p:sp>
        <p:nvSpPr>
          <p:cNvPr id="203" name="Placeholder for title"/>
          <p:cNvSpPr>
            <a:spLocks noGrp="1"/>
          </p:cNvSpPr>
          <p:nvPr>
            <p:ph type="title" idx="0"/>
          </p:nvPr>
        </p:nvSpPr>
        <p:spPr>
          <a:xfrm>
            <a:off x="964833" y="476151"/>
            <a:ext cx="9679975" cy="936625"/>
          </a:xfrm>
          <a:prstGeom prst="rect">
            <a:avLst/>
          </a:prstGeom>
          <a:noFill/>
        </p:spPr>
        <p:txBody>
          <a:bodyPr lIns="85725" rIns="85725" tIns="85725" bIns="85725" rtlCol="0">
            <a:normAutofit/>
          </a:bodyPr>
          <a:p>
            <a:pPr marL="0" indent="0">
              <a:buNone/>
            </a:pPr>
            <a:r>
              <a:rPr lang="en-US" sz="2800" spc="0"/>
              <a:t>Enhanced requirements for clinical evidence</a:t>
            </a:r>
            <a:endParaRPr/>
          </a:p>
        </p:txBody>
      </p:sp>
      <p:sp>
        <p:nvSpPr>
          <p:cNvPr id="204" name="Placeholder for body"/>
          <p:cNvSpPr>
            <a:spLocks noGrp="1"/>
          </p:cNvSpPr>
          <p:nvPr>
            <p:ph type="body" idx="1"/>
          </p:nvPr>
        </p:nvSpPr>
        <p:spPr>
          <a:xfrm>
            <a:off x="845564" y="1691070"/>
            <a:ext cx="11131088" cy="4888633"/>
          </a:xfrm>
          <a:prstGeom prst="rect">
            <a:avLst/>
          </a:prstGeom>
          <a:noFill/>
        </p:spPr>
        <p:txBody>
          <a:bodyPr lIns="85725" rIns="85725" tIns="85725" bIns="85725" rtlCol="0">
            <a:normAutofit/>
          </a:bodyPr>
          <a:p>
            <a:pPr lvl="2" algn="just" marL="0" indent="-342900">
              <a:spcAft>
                <a:spcPts val="0"/>
              </a:spcAft>
              <a:buClr>
                <a:srgbClr val="3166CF">
                  <a:alpha val="100000"/>
                </a:srgbClr>
              </a:buClr>
              <a:buFont typeface="Arial"/>
              <a:buChar char="■"/>
            </a:pPr>
            <a:r>
              <a:rPr lang="en-US" sz="2400">
                <a:solidFill>
                  <a:srgbClr val="3166CF">
                    <a:alpha val="100000"/>
                  </a:srgbClr>
                </a:solidFill>
              </a:rPr>
              <a:t>“Confirmation of conformity with relevant general safety and performance requirements set out in Annex I under the normal conditions of the intended use of the device, and the evaluation of the undesirable side-effects and of the acceptability of the benefit-risk ratio […] shall be based </a:t>
            </a:r>
            <a:r>
              <a:rPr lang="en-US" sz="2400">
                <a:solidFill>
                  <a:srgbClr val="00B050">
                    <a:alpha val="100000"/>
                  </a:srgbClr>
                </a:solidFill>
              </a:rPr>
              <a:t>on clinical data </a:t>
            </a:r>
            <a:r>
              <a:rPr lang="en-US" sz="2400">
                <a:solidFill>
                  <a:srgbClr val="3166CF">
                    <a:alpha val="100000"/>
                  </a:srgbClr>
                </a:solidFill>
              </a:rPr>
              <a:t>providing sufficient </a:t>
            </a:r>
            <a:r>
              <a:rPr lang="en-US" sz="2400">
                <a:solidFill>
                  <a:srgbClr val="00B050">
                    <a:alpha val="100000"/>
                  </a:srgbClr>
                </a:solidFill>
              </a:rPr>
              <a:t>clinical evidence</a:t>
            </a:r>
            <a:r>
              <a:rPr lang="en-US" sz="2400">
                <a:solidFill>
                  <a:srgbClr val="3166CF">
                    <a:alpha val="100000"/>
                  </a:srgbClr>
                </a:solidFill>
              </a:rPr>
              <a:t> […]. To that end, manufacturers shall plan, conduct and document a </a:t>
            </a:r>
            <a:r>
              <a:rPr lang="en-US" sz="2400">
                <a:solidFill>
                  <a:srgbClr val="00B050">
                    <a:alpha val="100000"/>
                  </a:srgbClr>
                </a:solidFill>
              </a:rPr>
              <a:t>clinical evaluation</a:t>
            </a:r>
            <a:r>
              <a:rPr lang="en-US" sz="2400">
                <a:solidFill>
                  <a:srgbClr val="3166CF">
                    <a:alpha val="100000"/>
                  </a:srgbClr>
                </a:solidFill>
              </a:rPr>
              <a:t> […]”</a:t>
            </a:r>
            <a:endParaRPr/>
          </a:p>
          <a:p>
            <a:pPr lvl="2"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2"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2" algn="just" marL="0" indent="-342900">
              <a:spcAft>
                <a:spcPts val="0"/>
              </a:spcAft>
              <a:buClr>
                <a:srgbClr val="3166CF">
                  <a:alpha val="100000"/>
                </a:srgbClr>
              </a:buClr>
              <a:buFont typeface="Arial"/>
              <a:buChar char="■"/>
            </a:pPr>
            <a:r>
              <a:rPr lang="en-US" sz="2400">
                <a:solidFill>
                  <a:srgbClr val="3166CF">
                    <a:alpha val="100000"/>
                  </a:srgbClr>
                </a:solidFill>
              </a:rPr>
              <a:t>“In the case of implantable devices and class III devices, </a:t>
            </a:r>
            <a:r>
              <a:rPr lang="en-US" sz="2400">
                <a:solidFill>
                  <a:srgbClr val="00B050">
                    <a:alpha val="100000"/>
                  </a:srgbClr>
                </a:solidFill>
              </a:rPr>
              <a:t>clinical investigations</a:t>
            </a:r>
            <a:r>
              <a:rPr lang="en-US" sz="2400">
                <a:solidFill>
                  <a:srgbClr val="3166CF">
                    <a:alpha val="100000"/>
                  </a:srgbClr>
                </a:solidFill>
              </a:rPr>
              <a:t> shall be performed” </a:t>
            </a:r>
            <a:r>
              <a:rPr lang="en-US" sz="2400">
                <a:solidFill>
                  <a:srgbClr val="3166CF">
                    <a:alpha val="100000"/>
                  </a:srgbClr>
                </a:solidFill>
              </a:rPr>
              <a:t>some exemptions apply</a:t>
            </a:r>
            <a:endParaRPr/>
          </a:p>
          <a:p>
            <a:pPr lvl="2" algn="just" marL="0" indent="-342900">
              <a:spcAft>
                <a:spcPts val="0"/>
              </a:spcAft>
              <a:buClr>
                <a:srgbClr val="3166CF">
                  <a:alpha val="100000"/>
                </a:srgbClr>
              </a:buClr>
              <a:buFont typeface="Arial"/>
              <a:buChar char="■"/>
            </a:pPr>
            <a:r>
              <a:rPr lang="en-US">
                <a:solidFill>
                  <a:srgbClr val="3166CF">
                    <a:alpha val="100000"/>
                  </a:srgbClr>
                </a:solidFill>
              </a:rPr>
              <a:t/>
            </a:r>
            <a:endParaRPr/>
          </a:p>
          <a:p>
            <a:pPr algn="just" marL="0" indent="0">
              <a:spcAft>
                <a:spcPts val="0"/>
              </a:spcAft>
              <a:buNone/>
            </a:pPr>
            <a:r>
              <a:rPr lang="en-US">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1800">
                <a:solidFill>
                  <a:srgbClr val="3166CF">
                    <a:alpha val="100000"/>
                  </a:srgbClr>
                </a:solidFill>
              </a:rP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206" name="Placeholder for body"/>
          <p:cNvSpPr>
            <a:spLocks noGrp="1"/>
          </p:cNvSpPr>
          <p:nvPr>
            <p:ph type="body" idx="1"/>
          </p:nvPr>
        </p:nvSpPr>
        <p:spPr>
          <a:prstGeom prst="rect">
            <a:avLst/>
          </a:prstGeom>
          <a:noFill/>
        </p:spPr>
        <p:txBody>
          <a:bodyPr lIns="85725" rIns="85725" tIns="85725" bIns="85725" rtlCol="0">
            <a:normAutofit/>
          </a:bodyPr>
          <a:p>
            <a:pPr marL="0" indent="0">
              <a:spcAft>
                <a:spcPts val="0"/>
              </a:spcAft>
              <a:buNone/>
            </a:pPr>
            <a:r>
              <a:rPr lang="en-US" b="1" spc="0"/>
              <a:t>‘clinical data’</a:t>
            </a:r>
            <a:r>
              <a:rPr lang="en-US" b="1" spc="0"/>
              <a:t> means information concerning safety or performance that is generated from the use of a device and is sourced from the following:</a:t>
            </a:r>
            <a:endParaRPr/>
          </a:p>
          <a:p>
            <a:pPr marL="0" indent="0">
              <a:spcAft>
                <a:spcPts val="0"/>
              </a:spcAft>
              <a:buNone/>
            </a:pPr>
            <a:r>
              <a:rPr lang="en-US" spc="0"/>
              <a:t/>
            </a:r>
            <a:endParaRPr/>
          </a:p>
          <a:p>
            <a:pPr marL="0" indent="0">
              <a:spcAft>
                <a:spcPts val="0"/>
              </a:spcAft>
              <a:buNone/>
            </a:pPr>
            <a:r>
              <a:rPr lang="en-US" spc="0"/>
              <a:t>— clinical investigation(s) of the device concerned,</a:t>
            </a:r>
            <a:endParaRPr/>
          </a:p>
          <a:p>
            <a:pPr marL="0" indent="0">
              <a:spcAft>
                <a:spcPts val="0"/>
              </a:spcAft>
              <a:buNone/>
            </a:pPr>
            <a:r>
              <a:rPr lang="en-US" spc="0"/>
              <a:t>— clinical investigation(s) or other studies reported in scientific literature, of a device for which equivalence to the device in question can be demonstrated,</a:t>
            </a:r>
            <a:endParaRPr/>
          </a:p>
          <a:p>
            <a:pPr marL="0" indent="0">
              <a:spcAft>
                <a:spcPts val="0"/>
              </a:spcAft>
              <a:buNone/>
            </a:pPr>
            <a:r>
              <a:rPr lang="en-US" spc="0"/>
              <a:t>— reports published in peer reviewed scientific literature on other clinical experience of either the device in question or a device for which equivalence to the device in question can be demonstrated,</a:t>
            </a:r>
            <a:endParaRPr/>
          </a:p>
          <a:p>
            <a:pPr marL="0" indent="0">
              <a:spcAft>
                <a:spcPts val="0"/>
              </a:spcAft>
              <a:buNone/>
            </a:pPr>
            <a:r>
              <a:rPr lang="en-US" spc="0"/>
              <a:t>— clinically relevant information coming from post-market surveillance, in particular the post-market clinical follow-up; </a:t>
            </a:r>
            <a:endParaRPr/>
          </a:p>
        </p:txBody>
      </p:sp>
      <p:sp>
        <p:nvSpPr>
          <p:cNvPr id="207"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What are the sources of clinical data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864703" y="190500"/>
          <a:ext cx="11998010" cy="6823856"/>
          <a:chOff x="864703" y="190500"/>
          <a:chExt cx="11998010" cy="6823856"/>
        </a:xfrm>
      </p:grpSpPr>
      <p:sp>
        <p:nvSpPr>
          <p:cNvPr id="35"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2800" baseline="30000" spc="0"/>
              <a:t>Key figures for the medical devices sector in EU</a:t>
            </a:r>
            <a:r>
              <a:rPr lang="en-US" sz="3600" baseline="30000" spc="0"/>
              <a:t>*</a:t>
            </a:r>
            <a:endParaRPr/>
          </a:p>
        </p:txBody>
      </p:sp>
      <p:sp>
        <p:nvSpPr>
          <p:cNvPr id="36" name=""/>
          <p:cNvSpPr/>
          <p:nvPr/>
        </p:nvSpPr>
        <p:spPr>
          <a:xfrm>
            <a:off x="864703" y="1653210"/>
            <a:ext cx="10485783" cy="5170646"/>
          </a:xfrm>
          <a:prstGeom prst="rect">
            <a:avLst/>
          </a:prstGeom>
          <a:noFill/>
        </p:spPr>
        <p:txBody>
          <a:bodyPr lIns="85725" rIns="85725" tIns="85725" bIns="85725" rtlCol="0">
            <a:normAutofit/>
          </a:bodyPr>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 more than </a:t>
            </a:r>
            <a:r>
              <a:rPr lang="en-US" sz="2200">
                <a:solidFill>
                  <a:srgbClr val="00B050">
                    <a:alpha val="100000"/>
                  </a:srgbClr>
                </a:solidFill>
                <a:latin typeface="Arial"/>
                <a:ea typeface="Arial"/>
                <a:cs typeface="Arial"/>
              </a:rPr>
              <a:t>500.000 types</a:t>
            </a:r>
            <a:r>
              <a:rPr lang="en-US" sz="2200">
                <a:solidFill>
                  <a:srgbClr val="4D4D4D">
                    <a:alpha val="100000"/>
                  </a:srgbClr>
                </a:solidFill>
                <a:latin typeface="Arial"/>
                <a:ea typeface="Arial"/>
                <a:cs typeface="Arial"/>
              </a:rPr>
              <a:t> of medical devices</a:t>
            </a:r>
            <a:endParaRPr/>
          </a:p>
          <a:p>
            <a:pPr algn="just" marL="0" indent="-285750">
              <a:buClr>
                <a:srgbClr val="3166CF">
                  <a:alpha val="100000"/>
                </a:srgbClr>
              </a:buClr>
              <a:buFont typeface="Arial"/>
              <a:buChar char="●"/>
            </a:pPr>
            <a:r>
              <a:rPr lang="en-US" sz="2200">
                <a:solidFill>
                  <a:srgbClr val="3166CF">
                    <a:alpha val="100000"/>
                  </a:srgbClr>
                </a:solidFill>
              </a:rPr>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 730.000 employees</a:t>
            </a:r>
            <a:endParaRPr/>
          </a:p>
          <a:p>
            <a:pPr algn="just" marL="0" indent="0">
              <a:buNone/>
            </a:pPr>
            <a:r>
              <a:rPr lang="en-US" sz="2200">
                <a:solidFill>
                  <a:srgbClr val="4D4D4D">
                    <a:alpha val="100000"/>
                  </a:srgbClr>
                </a:solidFill>
                <a:latin typeface="Arial"/>
                <a:ea typeface="Arial"/>
                <a:cs typeface="Arial"/>
              </a:rPr>
              <a:t>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 32.000 companies (95 % SMEs)</a:t>
            </a:r>
            <a:endParaRPr/>
          </a:p>
          <a:p>
            <a:pPr algn="just" marL="0" indent="-285750">
              <a:buClr>
                <a:srgbClr val="3166CF">
                  <a:alpha val="100000"/>
                </a:srgbClr>
              </a:buClr>
              <a:buFont typeface="Arial"/>
              <a:buChar char="●"/>
            </a:pPr>
            <a:r>
              <a:rPr lang="en-US" sz="2200">
                <a:solidFill>
                  <a:srgbClr val="3166CF">
                    <a:alpha val="100000"/>
                  </a:srgbClr>
                </a:solidFill>
              </a:rPr>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120 billion € EU market (27% EU market)</a:t>
            </a:r>
            <a:endParaRPr/>
          </a:p>
          <a:p>
            <a:pPr algn="just" marL="0" indent="-285750">
              <a:buClr>
                <a:srgbClr val="3166CF">
                  <a:alpha val="100000"/>
                </a:srgbClr>
              </a:buClr>
              <a:buFont typeface="Arial"/>
              <a:buChar char="●"/>
            </a:pPr>
            <a:r>
              <a:rPr lang="en-US" sz="2200">
                <a:solidFill>
                  <a:srgbClr val="3166CF">
                    <a:alpha val="100000"/>
                  </a:srgbClr>
                </a:solidFill>
              </a:rPr>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 7,4 % of healthcare spending, i.e. 1% of EU GDP</a:t>
            </a:r>
            <a:endParaRPr/>
          </a:p>
          <a:p>
            <a:pPr algn="just" marL="0" indent="-285750">
              <a:buClr>
                <a:srgbClr val="3166CF">
                  <a:alpha val="100000"/>
                </a:srgbClr>
              </a:buClr>
              <a:buFont typeface="Arial"/>
              <a:buChar char="●"/>
            </a:pPr>
            <a:r>
              <a:rPr lang="en-US" sz="2200">
                <a:solidFill>
                  <a:srgbClr val="3166CF">
                    <a:alpha val="100000"/>
                  </a:srgbClr>
                </a:solidFill>
              </a:rPr>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 8-10% of annual sales invested in R&amp;D</a:t>
            </a:r>
            <a:endParaRPr/>
          </a:p>
          <a:p>
            <a:pPr algn="just" marL="0" indent="-285750">
              <a:buClr>
                <a:srgbClr val="3166CF">
                  <a:alpha val="100000"/>
                </a:srgbClr>
              </a:buClr>
              <a:buFont typeface="Arial"/>
              <a:buChar char="●"/>
            </a:pPr>
            <a:r>
              <a:rPr lang="en-US" sz="2200">
                <a:solidFill>
                  <a:srgbClr val="3166CF">
                    <a:alpha val="100000"/>
                  </a:srgbClr>
                </a:solidFill>
              </a:rPr>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14.000 new patents - second highest among all the sectors in Europe</a:t>
            </a:r>
            <a:endParaRPr/>
          </a:p>
          <a:p>
            <a:pPr algn="just" marL="0" indent="-285750">
              <a:buClr>
                <a:srgbClr val="3166CF">
                  <a:alpha val="100000"/>
                </a:srgbClr>
              </a:buClr>
              <a:buFont typeface="Arial"/>
              <a:buChar char="●"/>
            </a:pPr>
            <a:r>
              <a:rPr lang="en-US" sz="2200">
                <a:solidFill>
                  <a:srgbClr val="3166CF">
                    <a:alpha val="100000"/>
                  </a:srgbClr>
                </a:solidFill>
              </a:rPr>
              <a:t/>
            </a:r>
            <a:endParaRPr/>
          </a:p>
          <a:p>
            <a:pPr algn="just" marL="0" indent="-285750">
              <a:buClr>
                <a:srgbClr val="3166CF">
                  <a:alpha val="100000"/>
                </a:srgbClr>
              </a:buClr>
              <a:buFont typeface="Arial"/>
              <a:buChar char="●"/>
            </a:pPr>
            <a:r>
              <a:rPr lang="en-US" sz="2200">
                <a:solidFill>
                  <a:srgbClr val="4D4D4D">
                    <a:alpha val="100000"/>
                  </a:srgbClr>
                </a:solidFill>
                <a:latin typeface="Arial"/>
                <a:ea typeface="Arial"/>
                <a:cs typeface="Arial"/>
              </a:rPr>
              <a:t> Innovation driven (life cycle ~ 18 months)</a:t>
            </a:r>
            <a:endParaRPr/>
          </a:p>
        </p:txBody>
      </p:sp>
      <p:sp>
        <p:nvSpPr>
          <p:cNvPr id="37" name=""/>
          <p:cNvSpPr txBox="1"/>
          <p:nvPr/>
        </p:nvSpPr>
        <p:spPr>
          <a:xfrm>
            <a:off x="8418443" y="6410741"/>
            <a:ext cx="1848679" cy="369332"/>
          </a:xfrm>
          <a:prstGeom prst="rect">
            <a:avLst/>
          </a:prstGeom>
          <a:noFill/>
        </p:spPr>
        <p:txBody>
          <a:bodyPr lIns="85725" rIns="85725" tIns="85725" bIns="85725" rtlCol="0">
            <a:spAutoFit/>
          </a:bodyPr>
          <a:p>
            <a:pPr marL="0" indent="0">
              <a:buNone/>
            </a:pPr>
            <a:r>
              <a:rPr lang="en-US" sz="1800">
                <a:solidFill>
                  <a:srgbClr val="4D4D4D">
                    <a:alpha val="100000"/>
                  </a:srgbClr>
                </a:solidFill>
                <a:latin typeface="Arial"/>
                <a:ea typeface="Arial"/>
                <a:cs typeface="Arial"/>
              </a:rPr>
              <a:t>* in 2019</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209" name="Placeholder for body"/>
          <p:cNvSpPr>
            <a:spLocks noGrp="1"/>
          </p:cNvSpPr>
          <p:nvPr>
            <p:ph type="body" idx="1"/>
          </p:nvPr>
        </p:nvSpPr>
        <p:spPr>
          <a:prstGeom prst="rect">
            <a:avLst/>
          </a:prstGeom>
          <a:noFill/>
        </p:spPr>
        <p:txBody>
          <a:bodyPr lIns="85725" rIns="85725" tIns="85725" bIns="85725" rtlCol="0">
            <a:normAutofit/>
          </a:bodyPr>
          <a:p>
            <a:pPr marL="0" indent="0">
              <a:spcAft>
                <a:spcPts val="0"/>
              </a:spcAft>
              <a:buNone/>
            </a:pPr>
            <a:r>
              <a:rPr lang="en-US" b="1" spc="0"/>
              <a:t>‘clinical evaluation’ </a:t>
            </a:r>
            <a:r>
              <a:rPr lang="en-US" b="1" spc="0"/>
              <a:t>means a systematic and planned process to continuously generate, collect, analyse and assess the clinical data pertaining to a device in order to verify the safety and performance, including clinical benefits, of the device when used as intended by the manufacturer; </a:t>
            </a:r>
            <a:endParaRPr/>
          </a:p>
          <a:p>
            <a:pPr marL="0" indent="0">
              <a:spcAft>
                <a:spcPts val="0"/>
              </a:spcAft>
              <a:buNone/>
            </a:pPr>
            <a:r>
              <a:rPr lang="en-US" spc="0"/>
              <a:t/>
            </a:r>
            <a:endParaRPr/>
          </a:p>
          <a:p>
            <a:pPr marL="0" indent="0">
              <a:spcAft>
                <a:spcPts val="0"/>
              </a:spcAft>
              <a:buNone/>
            </a:pPr>
            <a:r>
              <a:rPr lang="en-US" b="1" spc="0"/>
              <a:t>‘clinical evidence’ </a:t>
            </a:r>
            <a:r>
              <a:rPr lang="en-US" b="1" spc="0"/>
              <a:t>means clinical data and clinical evaluation results pertaining to a device of a sufficient amount and quality to allow a qualified assessment of whether the device is safe and achieves the intended clinical benefit(s), when used as intended by the manufacturer; </a:t>
            </a:r>
            <a:endParaRPr/>
          </a:p>
        </p:txBody>
      </p:sp>
      <p:sp>
        <p:nvSpPr>
          <p:cNvPr id="210"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2800" spc="0"/>
              <a:t>What is considered clinical evidence (MDR)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8843846" cy="3454542"/>
          <a:chOff x="0" y="0"/>
          <a:chExt cx="8843846" cy="3454542"/>
        </a:xfrm>
      </p:grpSpPr>
      <p:sp>
        <p:nvSpPr>
          <p:cNvPr id="212"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Types of Reports</a:t>
            </a:r>
            <a:endParaRPr/>
          </a:p>
        </p:txBody>
      </p:sp>
      <p:sp>
        <p:nvSpPr>
          <p:cNvPr id="213" name=""/>
          <p:cNvSpPr/>
          <p:nvPr/>
        </p:nvSpPr>
        <p:spPr>
          <a:xfrm>
            <a:off x="4860166" y="2729880"/>
            <a:ext cx="622988" cy="622988"/>
          </a:xfrm>
          <a:prstGeom prst="ellipse">
            <a:avLst/>
          </a:prstGeom>
          <a:solidFill>
            <a:srgbClr val="D8EAF7">
              <a:alpha val="100000"/>
            </a:srgbClr>
          </a:solidFill>
          <a:ln w="12700" cap="flat" cmpd="sng" algn="ctr">
            <a:solidFill>
              <a:srgbClr val="FFFFFF">
                <a:alpha val="100000"/>
              </a:srgbClr>
            </a:solidFill>
            <a:prstDash val="solid"/>
            <a:round/>
          </a:ln>
        </p:spPr>
        <p:txBody>
          <a:bodyPr lIns="85725" rIns="85725" tIns="85725" bIns="85725" rtlCol="0">
            <a:normAutofit/>
          </a:bodyPr>
          <a:p>
            <a:pPr marL="0" indent="0">
              <a:buNone/>
            </a:pPr>
            <a:r>
              <a:rPr lang="en-US" spc="0"/>
              <a:t/>
            </a:r>
            <a:endParaRPr/>
          </a:p>
        </p:txBody>
      </p:sp>
      <p:grpSp>
        <p:nvGrpSpPr>
          <p:cNvPr id="214" name="Group 214"/>
          <p:cNvGrpSpPr/>
          <p:nvPr/>
        </p:nvGrpSpPr>
        <p:grpSpPr>
          <a:xfrm>
            <a:off x="5483154" y="2834935"/>
            <a:ext cx="3360692" cy="619607"/>
            <a:chOff x="5483154" y="2834935"/>
            <a:chExt cx="3360692" cy="619607"/>
          </a:xfrm>
        </p:grpSpPr>
        <p:sp>
          <p:nvSpPr>
            <p:cNvPr id="215" name=""/>
            <p:cNvSpPr/>
            <p:nvPr/>
          </p:nvSpPr>
          <p:spPr>
            <a:xfrm>
              <a:off x="5483154" y="2834935"/>
              <a:ext cx="3360692" cy="619607"/>
            </a:xfrm>
            <a:prstGeom prst="rect">
              <a:avLst/>
            </a:prstGeom>
            <a:solidFill>
              <a:srgbClr val="0FFFFF">
                <a:alpha val="6000"/>
              </a:srgbClr>
            </a:solidFill>
            <a:ln w="12700" cap="flat" cmpd="sng" algn="ctr">
              <a:solidFill>
                <a:srgbClr val="0D4D4D">
                  <a:alpha val="2000"/>
                </a:srgbClr>
              </a:solidFill>
              <a:prstDash val="solid"/>
              <a:round/>
            </a:ln>
          </p:spPr>
          <p:txBody>
            <a:bodyPr lIns="85725" rIns="85725" tIns="85725" bIns="85725" rtlCol="0">
              <a:normAutofit/>
            </a:bodyPr>
            <a:p>
              <a:pPr marL="0" indent="0">
                <a:buNone/>
              </a:pPr>
              <a:r>
                <a:rPr lang="en-US" spc="0"/>
                <a:t/>
              </a:r>
              <a:endParaRPr/>
            </a:p>
          </p:txBody>
        </p:sp>
        <p:sp>
          <p:nvSpPr>
            <p:cNvPr id="216" name=""/>
            <p:cNvSpPr txBox="1"/>
            <p:nvPr/>
          </p:nvSpPr>
          <p:spPr>
            <a:xfrm>
              <a:off x="5483154" y="2834935"/>
              <a:ext cx="3360692" cy="619607"/>
            </a:xfrm>
            <a:prstGeom prst="rect">
              <a:avLst/>
            </a:prstGeom>
            <a:noFill/>
            <a:ln w="12700" cap="flat" cmpd="sng" algn="ctr">
              <a:solidFill>
                <a:srgbClr val="000000">
                  <a:alpha val="100000"/>
                </a:srgbClr>
              </a:solidFill>
              <a:prstDash val="solid"/>
              <a:round/>
            </a:ln>
          </p:spPr>
          <p:txBody>
            <a:bodyPr lIns="53340" rIns="53340" tIns="26670" bIns="26670" rtlCol="0" anchor="ctr">
              <a:spAutoFit/>
            </a:bodyPr>
            <a:p>
              <a:pPr marL="0" indent="0">
                <a:buNone/>
              </a:pPr>
              <a:r>
                <a:rPr lang="en-US" sz="2100">
                  <a:solidFill>
                    <a:srgbClr val="4D4D4D">
                      <a:alpha val="100000"/>
                    </a:srgbClr>
                  </a:solidFill>
                  <a:latin typeface="Arial"/>
                  <a:ea typeface="Arial"/>
                  <a:cs typeface="Arial"/>
                </a:rPr>
                <a:t>CI report &amp; summary</a:t>
              </a: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11234616" cy="6629400"/>
          <a:chOff x="0" y="0"/>
          <a:chExt cx="11234616" cy="6629400"/>
        </a:xfrm>
      </p:grpSpPr>
      <p:sp>
        <p:nvSpPr>
          <p:cNvPr id="218" name="Placeholder for body"/>
          <p:cNvSpPr>
            <a:spLocks noGrp="1"/>
          </p:cNvSpPr>
          <p:nvPr>
            <p:ph type="body" idx="1"/>
          </p:nvPr>
        </p:nvSpPr>
        <p:spPr>
          <a:xfrm>
            <a:off x="967154" y="1825624"/>
            <a:ext cx="10267462" cy="4803776"/>
          </a:xfrm>
          <a:prstGeom prst="rect">
            <a:avLst/>
          </a:prstGeom>
          <a:noFill/>
        </p:spPr>
        <p:txBody>
          <a:bodyPr lIns="85725" rIns="85725" tIns="85725" bIns="85725" rtlCol="0">
            <a:normAutofit/>
          </a:bodyPr>
          <a:p>
            <a:pPr algn="just" marL="0" indent="0">
              <a:spcAft>
                <a:spcPts val="0"/>
              </a:spcAft>
              <a:buNone/>
            </a:pPr>
            <a:r>
              <a:rPr lang="en-US" sz="2400">
                <a:solidFill>
                  <a:srgbClr val="3166CF">
                    <a:alpha val="100000"/>
                  </a:srgbClr>
                </a:solidFill>
              </a:rPr>
              <a:t>Clinical Evaluation Consultation Procedure – a scientific opinion on the clinical evaluation assessment report of the notified body, on the background of the manufacturers clinical evaluation documentation</a:t>
            </a:r>
            <a:endParaRPr/>
          </a:p>
          <a:p>
            <a:pPr algn="just" marL="0" indent="0">
              <a:spcAft>
                <a:spcPts val="0"/>
              </a:spcAft>
              <a:buNone/>
            </a:pPr>
            <a:r>
              <a:rPr lang="en-US">
                <a:solidFill>
                  <a:srgbClr val="3166CF">
                    <a:alpha val="100000"/>
                  </a:srgbClr>
                </a:solidFill>
              </a:rPr>
              <a:t/>
            </a:r>
            <a:endParaRPr/>
          </a:p>
          <a:p>
            <a:pPr algn="just" marL="0" indent="0">
              <a:spcAft>
                <a:spcPts val="0"/>
              </a:spcAft>
              <a:buNone/>
            </a:pPr>
            <a:r>
              <a:rPr lang="en-US" sz="2400" b="1">
                <a:solidFill>
                  <a:srgbClr val="3166CF">
                    <a:alpha val="100000"/>
                  </a:srgbClr>
                </a:solidFill>
              </a:rPr>
              <a:t>Manufacturer</a:t>
            </a:r>
            <a:endParaRPr/>
          </a:p>
          <a:p>
            <a:pPr algn="just" marL="0" indent="-285750">
              <a:spcAft>
                <a:spcPts val="0"/>
              </a:spcAft>
              <a:buClr>
                <a:srgbClr val="3166CF">
                  <a:alpha val="100000"/>
                </a:srgbClr>
              </a:buClr>
              <a:buFont typeface="Arial"/>
              <a:buChar char="●"/>
            </a:pPr>
            <a:r>
              <a:rPr lang="en-US">
                <a:solidFill>
                  <a:srgbClr val="3166CF">
                    <a:alpha val="100000"/>
                  </a:srgbClr>
                </a:solidFill>
              </a:rPr>
              <a:t>Clinical evaluation report</a:t>
            </a:r>
            <a:endParaRPr/>
          </a:p>
          <a:p>
            <a:pPr algn="just" marL="0" indent="-285750">
              <a:spcAft>
                <a:spcPts val="0"/>
              </a:spcAft>
              <a:buClr>
                <a:srgbClr val="3166CF">
                  <a:alpha val="100000"/>
                </a:srgbClr>
              </a:buClr>
              <a:buFont typeface="Arial"/>
              <a:buChar char="●"/>
            </a:pPr>
            <a:r>
              <a:rPr lang="en-US">
                <a:solidFill>
                  <a:srgbClr val="3166CF">
                    <a:alpha val="100000"/>
                  </a:srgbClr>
                </a:solidFill>
              </a:rPr>
              <a:t>Clinical evaluation plan </a:t>
            </a:r>
            <a:endParaRPr/>
          </a:p>
          <a:p>
            <a:pPr algn="just" marL="0" indent="-285750">
              <a:spcAft>
                <a:spcPts val="0"/>
              </a:spcAft>
              <a:buClr>
                <a:srgbClr val="3166CF">
                  <a:alpha val="100000"/>
                </a:srgbClr>
              </a:buClr>
              <a:buFont typeface="Arial"/>
              <a:buChar char="●"/>
            </a:pPr>
            <a:r>
              <a:rPr lang="en-US">
                <a:solidFill>
                  <a:srgbClr val="3166CF">
                    <a:alpha val="100000"/>
                  </a:srgbClr>
                </a:solidFill>
              </a:rPr>
              <a:t>Post market clinical follow-up plan (or a justification why not applicable)</a:t>
            </a:r>
            <a:endParaRPr/>
          </a:p>
          <a:p>
            <a:pPr algn="just" marL="0" indent="-285750">
              <a:spcAft>
                <a:spcPts val="0"/>
              </a:spcAft>
              <a:buClr>
                <a:srgbClr val="3166CF">
                  <a:alpha val="100000"/>
                </a:srgbClr>
              </a:buClr>
              <a:buFont typeface="Arial"/>
              <a:buChar char="●"/>
            </a:pPr>
            <a:r>
              <a:rPr lang="en-US">
                <a:solidFill>
                  <a:srgbClr val="3166CF">
                    <a:alpha val="100000"/>
                  </a:srgbClr>
                </a:solidFill>
              </a:rPr>
              <a:t>Post market clinical follow-up report (if available)</a:t>
            </a:r>
            <a:endParaRPr/>
          </a:p>
          <a:p>
            <a:pPr algn="just" marL="0" indent="0">
              <a:spcAft>
                <a:spcPts val="0"/>
              </a:spcAft>
              <a:buNone/>
            </a:pPr>
            <a:r>
              <a:rPr lang="en-US">
                <a:solidFill>
                  <a:srgbClr val="3166CF">
                    <a:alpha val="100000"/>
                  </a:srgbClr>
                </a:solidFill>
              </a:rPr>
              <a:t/>
            </a:r>
            <a:endParaRPr/>
          </a:p>
          <a:p>
            <a:pPr algn="just" marL="0" indent="0">
              <a:spcAft>
                <a:spcPts val="0"/>
              </a:spcAft>
              <a:buNone/>
            </a:pPr>
            <a:r>
              <a:rPr lang="en-US" sz="2400" b="1">
                <a:solidFill>
                  <a:srgbClr val="3166CF">
                    <a:alpha val="100000"/>
                  </a:srgbClr>
                </a:solidFill>
              </a:rPr>
              <a:t>Notified body</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Clinical evaluation assessment report</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p:txBody>
      </p:sp>
      <p:sp>
        <p:nvSpPr>
          <p:cNvPr id="219"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Clinical evidence – relevant for CECP</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11330608" cy="6629400"/>
          <a:chOff x="0" y="0"/>
          <a:chExt cx="11330608" cy="6629400"/>
        </a:xfrm>
      </p:grpSpPr>
      <p:sp>
        <p:nvSpPr>
          <p:cNvPr id="221" name="Placeholder for body"/>
          <p:cNvSpPr>
            <a:spLocks noGrp="1"/>
          </p:cNvSpPr>
          <p:nvPr>
            <p:ph type="body" idx="1"/>
          </p:nvPr>
        </p:nvSpPr>
        <p:spPr>
          <a:xfrm>
            <a:off x="967153" y="1825624"/>
            <a:ext cx="10363455" cy="4803776"/>
          </a:xfrm>
          <a:prstGeom prst="rect">
            <a:avLst/>
          </a:prstGeom>
          <a:noFill/>
        </p:spPr>
        <p:txBody>
          <a:bodyPr lIns="85725" rIns="85725" tIns="85725" bIns="85725" rtlCol="0">
            <a:normAutofit/>
          </a:bodyPr>
          <a:p>
            <a:pPr algn="just" marL="0" indent="0">
              <a:spcAft>
                <a:spcPts val="0"/>
              </a:spcAft>
              <a:buNone/>
            </a:pPr>
            <a:r>
              <a:rPr lang="en-US" sz="2400">
                <a:solidFill>
                  <a:srgbClr val="3166CF">
                    <a:alpha val="100000"/>
                  </a:srgbClr>
                </a:solidFill>
              </a:rPr>
              <a:t>Performance Evaluation Consultation Procedure – a view on the performance evaluation report of the manufacturer</a:t>
            </a:r>
            <a:endParaRPr/>
          </a:p>
          <a:p>
            <a:pPr algn="just" marL="0" indent="0">
              <a:spcAft>
                <a:spcPts val="0"/>
              </a:spcAft>
              <a:buNone/>
            </a:pPr>
            <a:r>
              <a:rPr lang="en-US">
                <a:solidFill>
                  <a:srgbClr val="3166CF">
                    <a:alpha val="100000"/>
                  </a:srgbClr>
                </a:solidFill>
              </a:rPr>
              <a:t/>
            </a:r>
            <a:endParaRPr/>
          </a:p>
          <a:p>
            <a:pPr algn="just" marL="0" indent="0">
              <a:spcAft>
                <a:spcPts val="0"/>
              </a:spcAft>
              <a:buNone/>
            </a:pPr>
            <a:r>
              <a:rPr lang="en-US" sz="2400" b="1">
                <a:solidFill>
                  <a:srgbClr val="3166CF">
                    <a:alpha val="100000"/>
                  </a:srgbClr>
                </a:solidFill>
              </a:rPr>
              <a:t>Manufacturer</a:t>
            </a:r>
            <a:endParaRPr/>
          </a:p>
          <a:p>
            <a:pPr algn="just" marL="0" indent="-285750">
              <a:spcAft>
                <a:spcPts val="0"/>
              </a:spcAft>
              <a:buClr>
                <a:srgbClr val="3166CF">
                  <a:alpha val="100000"/>
                </a:srgbClr>
              </a:buClr>
              <a:buFont typeface="Arial"/>
              <a:buChar char="●"/>
            </a:pPr>
            <a:r>
              <a:rPr lang="en-US">
                <a:solidFill>
                  <a:srgbClr val="3166CF">
                    <a:alpha val="100000"/>
                  </a:srgbClr>
                </a:solidFill>
              </a:rPr>
              <a:t>Performance evaluation report</a:t>
            </a:r>
            <a:endParaRPr/>
          </a:p>
          <a:p>
            <a:pPr algn="just" marL="0" indent="0">
              <a:spcAft>
                <a:spcPts val="0"/>
              </a:spcAft>
              <a:buNone/>
            </a:pPr>
            <a:r>
              <a:rPr lang="en-US">
                <a:solidFill>
                  <a:srgbClr val="3166CF">
                    <a:alpha val="100000"/>
                  </a:srgbClr>
                </a:solidFill>
              </a:rPr>
              <a:t/>
            </a:r>
            <a:endParaRPr/>
          </a:p>
          <a:p>
            <a:pPr algn="just" marL="0" indent="0">
              <a:spcAft>
                <a:spcPts val="0"/>
              </a:spcAft>
              <a:buNone/>
            </a:pPr>
            <a:r>
              <a:rPr lang="en-US">
                <a:solidFill>
                  <a:srgbClr val="3166CF">
                    <a:alpha val="100000"/>
                  </a:srgbClr>
                </a:solidFill>
              </a:rPr>
              <a:t/>
            </a:r>
            <a:endParaRPr/>
          </a:p>
          <a:p>
            <a:pPr algn="just" marL="0" indent="0">
              <a:spcAft>
                <a:spcPts val="0"/>
              </a:spcAft>
              <a:buNone/>
            </a:pPr>
            <a:r>
              <a:rPr lang="en-US">
                <a:solidFill>
                  <a:srgbClr val="262626">
                    <a:alpha val="100000"/>
                  </a:srgbClr>
                </a:solidFill>
              </a:rPr>
              <a:t>‘</a:t>
            </a:r>
            <a:r>
              <a:rPr lang="en-US" b="1">
                <a:solidFill>
                  <a:srgbClr val="262626">
                    <a:alpha val="100000"/>
                  </a:srgbClr>
                </a:solidFill>
              </a:rPr>
              <a:t>clinical evidence</a:t>
            </a:r>
            <a:r>
              <a:rPr lang="en-US">
                <a:solidFill>
                  <a:srgbClr val="262626">
                    <a:alpha val="100000"/>
                  </a:srgbClr>
                </a:solidFill>
              </a:rPr>
              <a:t>’ means clinical data and </a:t>
            </a:r>
            <a:r>
              <a:rPr lang="en-US">
                <a:solidFill>
                  <a:srgbClr val="00B050">
                    <a:alpha val="100000"/>
                  </a:srgbClr>
                </a:solidFill>
              </a:rPr>
              <a:t>performance evaluation </a:t>
            </a:r>
            <a:r>
              <a:rPr lang="en-US">
                <a:solidFill>
                  <a:srgbClr val="262626">
                    <a:alpha val="100000"/>
                  </a:srgbClr>
                </a:solidFill>
              </a:rPr>
              <a:t>results, pertaining to a device of a sufficient amount and quality to allow a qualified assessment of whether the device is safe and achieves the intended clinical benefit(s), when used as intended by the manufacturer;</a:t>
            </a:r>
            <a:endParaRPr/>
          </a:p>
        </p:txBody>
      </p:sp>
      <p:sp>
        <p:nvSpPr>
          <p:cNvPr id="222"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Clinical evidence – relevant for PECP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864703" y="685800"/>
          <a:ext cx="11998010" cy="6423747"/>
          <a:chOff x="864703" y="685800"/>
          <a:chExt cx="11998010" cy="6423747"/>
        </a:xfrm>
      </p:grpSpPr>
      <p:sp>
        <p:nvSpPr>
          <p:cNvPr id="224" name="Placeholder for title"/>
          <p:cNvSpPr>
            <a:spLocks noGrp="1"/>
          </p:cNvSpPr>
          <p:nvPr>
            <p:ph type="title" idx="0"/>
          </p:nvPr>
        </p:nvSpPr>
        <p:spPr>
          <a:xfrm>
            <a:off x="970722" y="685800"/>
            <a:ext cx="11027288" cy="701594"/>
          </a:xfrm>
          <a:prstGeom prst="rect">
            <a:avLst/>
          </a:prstGeom>
          <a:noFill/>
        </p:spPr>
        <p:txBody>
          <a:bodyPr lIns="85725" rIns="85725" tIns="85725" bIns="85725" rtlCol="0" anchor="ctr">
            <a:normAutofit/>
          </a:bodyPr>
          <a:p>
            <a:pPr marL="0" indent="0">
              <a:spcBef>
                <a:spcPts val="0"/>
              </a:spcBef>
              <a:buNone/>
            </a:pPr>
            <a:r>
              <a:rPr lang="en-US" sz="3800" spc="0"/>
              <a:t>Clinical evaluation and PMCF</a:t>
            </a:r>
            <a:endParaRPr/>
          </a:p>
        </p:txBody>
      </p:sp>
      <p:sp>
        <p:nvSpPr>
          <p:cNvPr id="225" name=""/>
          <p:cNvSpPr/>
          <p:nvPr/>
        </p:nvSpPr>
        <p:spPr>
          <a:xfrm>
            <a:off x="864703" y="1653210"/>
            <a:ext cx="10485783" cy="4770537"/>
          </a:xfrm>
          <a:prstGeom prst="rect">
            <a:avLst/>
          </a:prstGeom>
          <a:noFill/>
        </p:spPr>
        <p:txBody>
          <a:bodyPr lIns="85725" rIns="85725" tIns="85725" bIns="85725" rtlCol="0">
            <a:normAutofit/>
          </a:bodyPr>
          <a:p>
            <a:pPr algn="just" marL="0" indent="0">
              <a:buNone/>
            </a:pPr>
            <a:r>
              <a:rPr lang="en-US" sz="2400" b="1">
                <a:solidFill>
                  <a:srgbClr val="262626">
                    <a:alpha val="100000"/>
                  </a:srgbClr>
                </a:solidFill>
                <a:latin typeface="Arial"/>
                <a:ea typeface="Arial"/>
                <a:cs typeface="Arial"/>
              </a:rPr>
              <a:t>'clinical data’ </a:t>
            </a:r>
            <a:r>
              <a:rPr lang="en-US" sz="2400" b="1">
                <a:solidFill>
                  <a:srgbClr val="262626">
                    <a:alpha val="100000"/>
                  </a:srgbClr>
                </a:solidFill>
                <a:latin typeface="Arial"/>
                <a:ea typeface="Arial"/>
                <a:cs typeface="Arial"/>
              </a:rPr>
              <a:t>means information concerning safety or performance that is generated from the use of a device and is sourced from the following: […]</a:t>
            </a:r>
            <a:endParaRPr/>
          </a:p>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clinically relevant information coming from post-market surveillance, in particular the post-market clinical follow-up;</a:t>
            </a:r>
            <a:endParaRPr/>
          </a:p>
          <a:p>
            <a:pPr algn="just" marL="0" indent="-342900">
              <a:buClr>
                <a:srgbClr val="3166CF">
                  <a:alpha val="100000"/>
                </a:srgbClr>
              </a:buClr>
              <a:buFont typeface="Arial"/>
              <a:buChar char="●"/>
            </a:pPr>
            <a:r>
              <a:rPr lang="en-US" sz="2000">
                <a:solidFill>
                  <a:srgbClr val="3166CF">
                    <a:alpha val="100000"/>
                  </a:srgbClr>
                </a:solidFill>
              </a:rPr>
              <a:t/>
            </a:r>
            <a:endParaRPr/>
          </a:p>
          <a:p>
            <a:pPr algn="just" marL="0" indent="-342900">
              <a:buClr>
                <a:srgbClr val="3166CF">
                  <a:alpha val="100000"/>
                </a:srgbClr>
              </a:buClr>
              <a:buFont typeface="Arial"/>
              <a:buChar char="●"/>
            </a:pPr>
            <a:r>
              <a:rPr lang="en-US" sz="2000">
                <a:solidFill>
                  <a:srgbClr val="3166CF">
                    <a:alpha val="100000"/>
                  </a:srgbClr>
                </a:solidFill>
              </a:rPr>
              <a:t/>
            </a:r>
            <a:endParaRPr/>
          </a:p>
          <a:p>
            <a:pPr algn="just" marL="0" indent="0">
              <a:buNone/>
            </a:pPr>
            <a:r>
              <a:rPr lang="en-US" sz="2400">
                <a:solidFill>
                  <a:srgbClr val="262626">
                    <a:alpha val="100000"/>
                  </a:srgbClr>
                </a:solidFill>
                <a:latin typeface="Arial"/>
                <a:ea typeface="Arial"/>
                <a:cs typeface="Arial"/>
              </a:rPr>
              <a:t>"The clinical evaluation and its documentation shall be updated throughout the life cycle of the device concerned with clinical data obtained from the implementation of the manufacturer's PMCF plan […] and the post-market surveillance plan referred to in Article 84." </a:t>
            </a:r>
            <a:r>
              <a:rPr lang="en-US" sz="2000">
                <a:solidFill>
                  <a:srgbClr val="262626">
                    <a:alpha val="100000"/>
                  </a:srgbClr>
                </a:solidFill>
                <a:latin typeface="Arial"/>
                <a:ea typeface="Arial"/>
                <a:cs typeface="Arial"/>
              </a:rPr>
              <a:t>(Article 62(11))</a:t>
            </a:r>
            <a:endParaRPr/>
          </a:p>
          <a:p>
            <a:pPr marL="0" indent="0">
              <a:buNone/>
            </a:pPr>
            <a:r>
              <a:rPr lang="en-US" sz="2400" spc="0"/>
              <a:t/>
            </a:r>
            <a:endParaRPr/>
          </a:p>
          <a:p>
            <a:pPr marL="0" indent="0">
              <a:buNone/>
            </a:pPr>
            <a:r>
              <a:rPr lang="en-US" sz="2400">
                <a:solidFill>
                  <a:srgbClr val="262626">
                    <a:alpha val="100000"/>
                  </a:srgbClr>
                </a:solidFill>
                <a:latin typeface="Arial"/>
                <a:ea typeface="Arial"/>
                <a:cs typeface="Arial"/>
              </a:rPr>
              <a:t>Clinical work has to be continued after the product has been placed on the market – it becomes a continuous task like post-market surveillance.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864703" y="190500"/>
          <a:ext cx="11998010" cy="5808194"/>
          <a:chOff x="864703" y="190500"/>
          <a:chExt cx="11998010" cy="5808194"/>
        </a:xfrm>
      </p:grpSpPr>
      <p:sp>
        <p:nvSpPr>
          <p:cNvPr id="227"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Post-market clinical follow-up - PMCF</a:t>
            </a:r>
            <a:endParaRPr/>
          </a:p>
        </p:txBody>
      </p:sp>
      <p:sp>
        <p:nvSpPr>
          <p:cNvPr id="228" name=""/>
          <p:cNvSpPr/>
          <p:nvPr/>
        </p:nvSpPr>
        <p:spPr>
          <a:xfrm>
            <a:off x="864703" y="1653210"/>
            <a:ext cx="10485783" cy="4154984"/>
          </a:xfrm>
          <a:prstGeom prst="rect">
            <a:avLst/>
          </a:prstGeom>
          <a:noFill/>
        </p:spPr>
        <p:txBody>
          <a:bodyPr lIns="85725" rIns="85725" tIns="85725" bIns="85725" rtlCol="0">
            <a:normAutofit/>
          </a:bodyPr>
          <a:p>
            <a:pPr algn="just" marL="0" indent="0">
              <a:buNone/>
            </a:pPr>
            <a:r>
              <a:rPr lang="en-US" sz="2400">
                <a:solidFill>
                  <a:srgbClr val="3166CF">
                    <a:alpha val="100000"/>
                  </a:srgbClr>
                </a:solidFill>
              </a:rPr>
              <a:t/>
            </a:r>
            <a:endParaRPr/>
          </a:p>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a continuous process that updates the clinical evaluation</a:t>
            </a:r>
            <a:endParaRPr/>
          </a:p>
          <a:p>
            <a:pPr algn="just" marL="0" indent="-342900">
              <a:buClr>
                <a:srgbClr val="3166CF">
                  <a:alpha val="100000"/>
                </a:srgbClr>
              </a:buClr>
              <a:buFont typeface="Arial"/>
              <a:buChar char="●"/>
            </a:pPr>
            <a:r>
              <a:rPr lang="en-US" sz="2400">
                <a:solidFill>
                  <a:srgbClr val="3166CF">
                    <a:alpha val="100000"/>
                  </a:srgbClr>
                </a:solidFill>
              </a:rPr>
              <a:t/>
            </a:r>
            <a:endParaRPr/>
          </a:p>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shall be addressed in the manufacturer's post-market surveillance plan</a:t>
            </a:r>
            <a:endParaRPr/>
          </a:p>
          <a:p>
            <a:pPr algn="just" marL="0" indent="-342900">
              <a:buClr>
                <a:srgbClr val="3166CF">
                  <a:alpha val="100000"/>
                </a:srgbClr>
              </a:buClr>
              <a:buFont typeface="Arial"/>
              <a:buChar char="●"/>
            </a:pPr>
            <a:r>
              <a:rPr lang="en-US" sz="2400">
                <a:solidFill>
                  <a:srgbClr val="3166CF">
                    <a:alpha val="100000"/>
                  </a:srgbClr>
                </a:solidFill>
              </a:rPr>
              <a:t/>
            </a:r>
            <a:endParaRPr/>
          </a:p>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shall collect and evaluate clinical data from the use in or on humans of a device which bears the CE marking</a:t>
            </a:r>
            <a:endParaRPr/>
          </a:p>
          <a:p>
            <a:pPr algn="just" marL="0" indent="-342900">
              <a:buClr>
                <a:srgbClr val="3166CF">
                  <a:alpha val="100000"/>
                </a:srgbClr>
              </a:buClr>
              <a:buFont typeface="Arial"/>
              <a:buChar char="●"/>
            </a:pPr>
            <a:r>
              <a:rPr lang="en-US" sz="2400">
                <a:solidFill>
                  <a:srgbClr val="3166CF">
                    <a:alpha val="100000"/>
                  </a:srgbClr>
                </a:solidFill>
              </a:rPr>
              <a:t/>
            </a:r>
            <a:endParaRPr/>
          </a:p>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confirming the safety and performance throughout the expected lifetime of the device; ensuring the continued acceptability of identified risks; detecting emerging risks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422787" y="-9"/>
          <a:ext cx="12014791" cy="6857991"/>
          <a:chOff x="-422787" y="-9"/>
          <a:chExt cx="12014791" cy="6857991"/>
        </a:xfrm>
      </p:grpSpPr>
      <p:sp>
        <p:nvSpPr>
          <p:cNvPr id="230"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1"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2"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3"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4"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5"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6"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237"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238" name="Group 238"/>
          <p:cNvGrpSpPr/>
          <p:nvPr/>
        </p:nvGrpSpPr>
        <p:grpSpPr>
          <a:xfrm>
            <a:off x="1233272" y="436517"/>
            <a:ext cx="616790" cy="5935879"/>
            <a:chOff x="1233272" y="436517"/>
            <a:chExt cx="616790" cy="5935879"/>
          </a:xfrm>
        </p:grpSpPr>
        <p:sp>
          <p:nvSpPr>
            <p:cNvPr id="239"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240" name=""/>
            <p:cNvSpPr/>
            <p:nvPr/>
          </p:nvSpPr>
          <p:spPr>
            <a:xfrm>
              <a:off x="1254640" y="120147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241" name=""/>
            <p:cNvSpPr/>
            <p:nvPr/>
          </p:nvSpPr>
          <p:spPr>
            <a:xfrm>
              <a:off x="1265272" y="1966435"/>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242" name=""/>
            <p:cNvSpPr/>
            <p:nvPr/>
          </p:nvSpPr>
          <p:spPr>
            <a:xfrm>
              <a:off x="1233272" y="2729582"/>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243" name=""/>
            <p:cNvSpPr/>
            <p:nvPr/>
          </p:nvSpPr>
          <p:spPr>
            <a:xfrm>
              <a:off x="1233272" y="3494541"/>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244" name=""/>
            <p:cNvSpPr/>
            <p:nvPr/>
          </p:nvSpPr>
          <p:spPr>
            <a:xfrm>
              <a:off x="1243904" y="4259500"/>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245" name=""/>
            <p:cNvSpPr/>
            <p:nvPr/>
          </p:nvSpPr>
          <p:spPr>
            <a:xfrm>
              <a:off x="1233272" y="502264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246" name=""/>
            <p:cNvSpPr/>
            <p:nvPr/>
          </p:nvSpPr>
          <p:spPr>
            <a:xfrm>
              <a:off x="1243904" y="578760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247"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248"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Market-Surveillance</a:t>
            </a:r>
            <a:endParaRPr/>
          </a:p>
        </p:txBody>
      </p:sp>
      <p:sp>
        <p:nvSpPr>
          <p:cNvPr id="249"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250"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4D4D4D">
                    <a:alpha val="100000"/>
                  </a:srgbClr>
                </a:solidFill>
                <a:latin typeface="Arial"/>
                <a:ea typeface="Arial"/>
                <a:cs typeface="Arial"/>
              </a:rPr>
              <a:t>Conformity assessment</a:t>
            </a:r>
            <a:endParaRPr/>
          </a:p>
        </p:txBody>
      </p:sp>
      <p:sp>
        <p:nvSpPr>
          <p:cNvPr id="251"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Qualification and classification</a:t>
            </a:r>
            <a:endParaRPr/>
          </a:p>
        </p:txBody>
      </p:sp>
      <p:sp>
        <p:nvSpPr>
          <p:cNvPr id="252"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Clinical investigation and evaluation</a:t>
            </a:r>
            <a:endParaRPr/>
          </a:p>
        </p:txBody>
      </p:sp>
      <p:sp>
        <p:nvSpPr>
          <p:cNvPr id="253"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Post-Market surveillance</a:t>
            </a:r>
            <a:endParaRPr/>
          </a:p>
        </p:txBody>
      </p:sp>
      <p:sp>
        <p:nvSpPr>
          <p:cNvPr id="254"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Vigilance</a:t>
            </a:r>
            <a:endParaRPr/>
          </a:p>
        </p:txBody>
      </p:sp>
      <p:sp>
        <p:nvSpPr>
          <p:cNvPr id="255"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Other relevant aspects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596667" y="501648"/>
          <a:ext cx="11234615" cy="6162553"/>
          <a:chOff x="596667" y="501648"/>
          <a:chExt cx="11234615" cy="6162553"/>
        </a:xfrm>
      </p:grpSpPr>
      <p:sp>
        <p:nvSpPr>
          <p:cNvPr id="257" name="Placeholder for body"/>
          <p:cNvSpPr>
            <a:spLocks noGrp="1"/>
          </p:cNvSpPr>
          <p:nvPr>
            <p:ph type="body" idx="1"/>
          </p:nvPr>
        </p:nvSpPr>
        <p:spPr>
          <a:xfrm>
            <a:off x="596667" y="1424472"/>
            <a:ext cx="10514453" cy="2346983"/>
          </a:xfrm>
          <a:prstGeom prst="rect">
            <a:avLst/>
          </a:prstGeom>
          <a:noFill/>
        </p:spPr>
        <p:txBody>
          <a:bodyPr lIns="85725" rIns="85725" tIns="85725" bIns="85725" rtlCol="0">
            <a:normAutofit/>
          </a:bodyPr>
          <a:p>
            <a:pPr algn="just" marL="0" indent="0">
              <a:buNone/>
            </a:pPr>
            <a:r>
              <a:rPr lang="en-US">
                <a:solidFill>
                  <a:srgbClr val="002060">
                    <a:alpha val="100000"/>
                  </a:srgbClr>
                </a:solidFill>
              </a:rPr>
              <a:t>To improve the internal market for goods and strengthen the conditions for placing a wide range of products on the EU market, the new legislative framework was adopted in 2008. It is a package of measures that aim to improve market surveillance and boost the quality of conformity assessments. It also clarifies the use of CE marking and creates a toolbox of measures for use in product legislation.</a:t>
            </a:r>
            <a:endParaRPr/>
          </a:p>
        </p:txBody>
      </p:sp>
      <p:sp>
        <p:nvSpPr>
          <p:cNvPr id="258" name="Placeholder for title"/>
          <p:cNvSpPr>
            <a:spLocks noGrp="1"/>
          </p:cNvSpPr>
          <p:nvPr>
            <p:ph type="title" idx="0"/>
          </p:nvPr>
        </p:nvSpPr>
        <p:spPr>
          <a:xfrm>
            <a:off x="970722" y="501648"/>
            <a:ext cx="10263893" cy="782357"/>
          </a:xfrm>
          <a:prstGeom prst="rect">
            <a:avLst/>
          </a:prstGeom>
          <a:noFill/>
        </p:spPr>
        <p:txBody>
          <a:bodyPr lIns="85725" rIns="85725" tIns="85725" bIns="85725" rtlCol="0">
            <a:normAutofit/>
          </a:bodyPr>
          <a:p>
            <a:pPr marL="0" indent="0">
              <a:buNone/>
            </a:pPr>
            <a:r>
              <a:rPr lang="en-US" sz="3800" spc="0"/>
              <a:t>New Legislative Framework (NLF)</a:t>
            </a:r>
            <a:endParaRPr/>
          </a:p>
        </p:txBody>
      </p:sp>
      <p:sp>
        <p:nvSpPr>
          <p:cNvPr id="259" name=""/>
          <p:cNvSpPr txBox="1"/>
          <p:nvPr/>
        </p:nvSpPr>
        <p:spPr>
          <a:xfrm>
            <a:off x="720162" y="3815570"/>
            <a:ext cx="10267462" cy="2346983"/>
          </a:xfrm>
          <a:prstGeom prst="rect">
            <a:avLst/>
          </a:prstGeom>
          <a:noFill/>
        </p:spPr>
        <p:txBody>
          <a:bodyPr lIns="85725" rIns="85725" tIns="85725" bIns="85725" rtlCol="0">
            <a:spAutoFit/>
          </a:bodyPr>
          <a:p>
            <a:pPr algn="just" marL="0" indent="-342900">
              <a:spcAft>
                <a:spcPts val="1800"/>
              </a:spcAft>
              <a:buNone/>
            </a:pPr>
            <a:r>
              <a:rPr lang="en-US" sz="2400">
                <a:solidFill>
                  <a:srgbClr val="002060">
                    <a:alpha val="100000"/>
                  </a:srgbClr>
                </a:solidFill>
                <a:latin typeface="Arial"/>
                <a:ea typeface="Arial"/>
                <a:cs typeface="Arial"/>
              </a:rPr>
              <a:t>The new legislative framework consists of:</a:t>
            </a:r>
            <a:endParaRPr/>
          </a:p>
          <a:p>
            <a:pPr algn="just" marL="0" indent="-342900">
              <a:spcAft>
                <a:spcPts val="1800"/>
              </a:spcAft>
              <a:buClr>
                <a:srgbClr val="002060">
                  <a:alpha val="100000"/>
                </a:srgbClr>
              </a:buClr>
              <a:buFont typeface="Arial"/>
              <a:buChar char="●"/>
            </a:pPr>
            <a:r>
              <a:rPr lang="en-US" sz="1600">
                <a:solidFill>
                  <a:srgbClr val="002060">
                    <a:alpha val="100000"/>
                  </a:srgbClr>
                </a:solidFill>
                <a:latin typeface="Arial"/>
                <a:ea typeface="Arial"/>
                <a:cs typeface="Arial"/>
              </a:rPr>
              <a:t>Regulation (EC) 765/2008 setting out the requirements for accreditation and the market surveillance of products</a:t>
            </a:r>
            <a:endParaRPr/>
          </a:p>
          <a:p>
            <a:pPr algn="just" marL="0" indent="-342900">
              <a:spcAft>
                <a:spcPts val="1800"/>
              </a:spcAft>
              <a:buClr>
                <a:srgbClr val="002060">
                  <a:alpha val="100000"/>
                </a:srgbClr>
              </a:buClr>
              <a:buFont typeface="Arial"/>
              <a:buChar char="●"/>
            </a:pPr>
            <a:r>
              <a:rPr lang="en-US" sz="1600">
                <a:solidFill>
                  <a:srgbClr val="002060">
                    <a:alpha val="100000"/>
                  </a:srgbClr>
                </a:solidFill>
                <a:latin typeface="Arial"/>
                <a:ea typeface="Arial"/>
                <a:cs typeface="Arial"/>
              </a:rPr>
              <a:t>Decision 768/2008 on a common framework for the marketing of products, which includes reference provisions to be incorporated whenever product legislation is revised. In effect, it is a template for future product harmonisation legislation</a:t>
            </a:r>
            <a:endParaRPr/>
          </a:p>
          <a:p>
            <a:pPr algn="just" marL="0" indent="-342900">
              <a:spcAft>
                <a:spcPts val="1800"/>
              </a:spcAft>
              <a:buClr>
                <a:srgbClr val="002060">
                  <a:alpha val="100000"/>
                </a:srgbClr>
              </a:buClr>
              <a:buFont typeface="Arial"/>
              <a:buChar char="●"/>
            </a:pPr>
            <a:r>
              <a:rPr lang="en-US" sz="1600">
                <a:solidFill>
                  <a:srgbClr val="002060">
                    <a:alpha val="100000"/>
                  </a:srgbClr>
                </a:solidFill>
                <a:latin typeface="Arial"/>
                <a:ea typeface="Arial"/>
                <a:cs typeface="Arial"/>
              </a:rPr>
              <a:t>Regulation (EC) 764/2008 laying down procedures relating to the application of certain national technical rules to products lawfully marketed in another EU country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11403724" cy="6662209"/>
          <a:chOff x="0" y="0"/>
          <a:chExt cx="11403724" cy="6662209"/>
        </a:xfrm>
      </p:grpSpPr>
      <p:sp>
        <p:nvSpPr>
          <p:cNvPr id="261"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New Legislative Framework </a:t>
            </a:r>
            <a:endParaRPr/>
          </a:p>
        </p:txBody>
      </p:sp>
      <p:grpSp>
        <p:nvGrpSpPr>
          <p:cNvPr id="262" name="Group 262"/>
          <p:cNvGrpSpPr/>
          <p:nvPr/>
        </p:nvGrpSpPr>
        <p:grpSpPr>
          <a:xfrm>
            <a:off x="1120707" y="1736916"/>
            <a:ext cx="10283017" cy="2079444"/>
            <a:chOff x="1120707" y="1736916"/>
            <a:chExt cx="10283017" cy="2079444"/>
          </a:xfrm>
        </p:grpSpPr>
        <p:sp>
          <p:nvSpPr>
            <p:cNvPr id="263" name=""/>
            <p:cNvSpPr/>
            <p:nvPr/>
          </p:nvSpPr>
          <p:spPr>
            <a:xfrm>
              <a:off x="1120707" y="1736916"/>
              <a:ext cx="10283017" cy="2079444"/>
            </a:xfrm>
            <a:prstGeom prst="roundRect">
              <a:avLst>
                <a:gd name="adj" fmla="val 16667"/>
              </a:avLst>
            </a:prstGeom>
            <a:solidFill>
              <a:srgbClr val="CCE6FF">
                <a:alpha val="100000"/>
              </a:srgbClr>
            </a:solidFill>
            <a:ln w="28575" cap="flat" cmpd="sng" algn="ctr">
              <a:solidFill>
                <a:srgbClr val="002060">
                  <a:alpha val="100000"/>
                </a:srgbClr>
              </a:solidFill>
              <a:prstDash val="solid"/>
              <a:round/>
            </a:ln>
          </p:spPr>
          <p:txBody>
            <a:bodyPr lIns="85725" rIns="85725" tIns="85725" bIns="85725" rtlCol="0" anchor="ctr">
              <a:normAutofit/>
            </a:bodyPr>
            <a:p>
              <a:pPr algn="ctr" marL="0" indent="0">
                <a:buNone/>
              </a:pPr>
              <a:r>
                <a:rPr lang="en-US" sz="2000" spc="0"/>
                <a:t/>
              </a:r>
              <a:endParaRPr/>
            </a:p>
          </p:txBody>
        </p:sp>
        <p:sp>
          <p:nvSpPr>
            <p:cNvPr id="264" name=""/>
            <p:cNvSpPr txBox="1"/>
            <p:nvPr/>
          </p:nvSpPr>
          <p:spPr>
            <a:xfrm>
              <a:off x="1281249" y="2074203"/>
              <a:ext cx="9961931" cy="1200330"/>
            </a:xfrm>
            <a:prstGeom prst="rect">
              <a:avLst/>
            </a:prstGeom>
            <a:noFill/>
          </p:spPr>
          <p:txBody>
            <a:bodyPr lIns="85725" rIns="85725" tIns="85725" bIns="85725" rtlCol="0">
              <a:spAutoFit/>
            </a:bodyPr>
            <a:p>
              <a:pPr algn="just" marL="0" indent="0">
                <a:buNone/>
              </a:pPr>
              <a:r>
                <a:rPr lang="en-US" sz="2400">
                  <a:solidFill>
                    <a:srgbClr val="8C6F04">
                      <a:alpha val="100000"/>
                    </a:srgbClr>
                  </a:solidFill>
                  <a:latin typeface="Arial"/>
                  <a:ea typeface="Arial"/>
                  <a:cs typeface="Arial"/>
                </a:rPr>
                <a:t>Conformity against requirements established by the legislation (MDR/IVDR) is confirmed by the CE marking of conformity and the issuance of the declaration of conformity signed off by the manufacturer</a:t>
              </a:r>
              <a:endParaRPr/>
            </a:p>
          </p:txBody>
        </p:sp>
      </p:grpSp>
      <p:pic>
        <p:nvPicPr>
          <p:cNvPr id="265" name=""/>
          <p:cNvPicPr>
            <a:picLocks noChangeAspect="1"/>
          </p:cNvPicPr>
          <p:nvPr/>
        </p:nvPicPr>
        <p:blipFill>
          <a:blip r:embed="rId3"/>
          <a:srcRect t="0" r="0" b="0" l="0"/>
          <a:stretch>
            <a:fillRect/>
          </a:stretch>
        </p:blipFill>
        <p:spPr>
          <a:xfrm>
            <a:off x="1891819" y="4213332"/>
            <a:ext cx="2095500" cy="1485900"/>
          </a:xfrm>
          <a:prstGeom prst="rect">
            <a:avLst/>
          </a:prstGeom>
        </p:spPr>
      </p:pic>
      <p:pic>
        <p:nvPicPr>
          <p:cNvPr id="266" name=""/>
          <p:cNvPicPr>
            <a:picLocks noChangeAspect="1"/>
          </p:cNvPicPr>
          <p:nvPr/>
        </p:nvPicPr>
        <p:blipFill>
          <a:blip r:embed="rId4"/>
          <a:srcRect t="0" r="0" b="0" l="0"/>
          <a:stretch>
            <a:fillRect/>
          </a:stretch>
        </p:blipFill>
        <p:spPr>
          <a:xfrm>
            <a:off x="6858845" y="3952991"/>
            <a:ext cx="1869486" cy="2006583"/>
          </a:xfrm>
          <a:prstGeom prst="rect">
            <a:avLst/>
          </a:prstGeom>
        </p:spPr>
      </p:pic>
      <p:sp>
        <p:nvSpPr>
          <p:cNvPr id="267" name=""/>
          <p:cNvSpPr/>
          <p:nvPr/>
        </p:nvSpPr>
        <p:spPr>
          <a:xfrm>
            <a:off x="998821" y="6278751"/>
            <a:ext cx="3569110" cy="383458"/>
          </a:xfrm>
          <a:prstGeom prst="rect">
            <a:avLst/>
          </a:prstGeom>
          <a:solidFill>
            <a:srgbClr val="002060">
              <a:alpha val="100000"/>
            </a:srgbClr>
          </a:solidFill>
          <a:ln w="12700" cap="flat" cmpd="sng" algn="ctr">
            <a:solidFill>
              <a:srgbClr val="002060">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Devices bear the CE merking</a:t>
            </a:r>
            <a:endParaRPr/>
          </a:p>
        </p:txBody>
      </p:sp>
      <p:sp>
        <p:nvSpPr>
          <p:cNvPr id="268" name=""/>
          <p:cNvSpPr/>
          <p:nvPr/>
        </p:nvSpPr>
        <p:spPr>
          <a:xfrm>
            <a:off x="5948855" y="6278750"/>
            <a:ext cx="3836275" cy="383459"/>
          </a:xfrm>
          <a:prstGeom prst="rect">
            <a:avLst/>
          </a:prstGeom>
          <a:solidFill>
            <a:srgbClr val="002060">
              <a:alpha val="100000"/>
            </a:srgbClr>
          </a:solidFill>
          <a:ln w="12700" cap="flat" cmpd="sng" algn="ctr">
            <a:solidFill>
              <a:srgbClr val="002060">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Manufacturer’s declaration of conformity</a:t>
            </a:r>
            <a:endParaRPr/>
          </a:p>
        </p:txBody>
      </p:sp>
      <p:sp>
        <p:nvSpPr>
          <p:cNvPr id="269" name=""/>
          <p:cNvSpPr/>
          <p:nvPr/>
        </p:nvSpPr>
        <p:spPr>
          <a:xfrm>
            <a:off x="4931722" y="4521419"/>
            <a:ext cx="825911" cy="869727"/>
          </a:xfrm>
          <a:prstGeom prst="rect">
            <a:avLst>
              <a:gd name="adj1" fmla="val 13997"/>
            </a:avLst>
          </a:prstGeom>
          <a:solidFill>
            <a:srgbClr val="002060">
              <a:alpha val="100000"/>
            </a:srgbClr>
          </a:solidFill>
          <a:ln w="12700" cap="flat" cmpd="sng" algn="ctr">
            <a:solidFill>
              <a:srgbClr val="002060">
                <a:alpha val="100000"/>
              </a:srgbClr>
            </a:solidFill>
            <a:prstDash val="solid"/>
            <a:round/>
          </a:ln>
        </p:spPr>
        <p:txBody>
          <a:bodyPr lIns="85725" rIns="85725" tIns="85725" bIns="85725" rtlCol="0" anchor="ctr">
            <a:normAutofit/>
          </a:bodyPr>
          <a:p>
            <a:pPr algn="ctr" marL="0" indent="0">
              <a:buNone/>
            </a:pPr>
            <a:r>
              <a:rPr lang="en-US" spc="0"/>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9883789" cy="6244838"/>
          <a:chOff x="0" y="0"/>
          <a:chExt cx="9883789" cy="6244838"/>
        </a:xfrm>
      </p:grpSpPr>
      <p:sp>
        <p:nvSpPr>
          <p:cNvPr id="271"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New Legislative Framework</a:t>
            </a:r>
            <a:endParaRPr/>
          </a:p>
        </p:txBody>
      </p:sp>
      <p:sp>
        <p:nvSpPr>
          <p:cNvPr id="272" name=""/>
          <p:cNvSpPr txBox="1"/>
          <p:nvPr/>
        </p:nvSpPr>
        <p:spPr>
          <a:xfrm>
            <a:off x="1571302" y="4404961"/>
            <a:ext cx="8080743" cy="1754326"/>
          </a:xfrm>
          <a:prstGeom prst="rect">
            <a:avLst/>
          </a:prstGeom>
          <a:noFill/>
        </p:spPr>
        <p:txBody>
          <a:bodyPr lIns="85725" rIns="85725" tIns="85725" bIns="85725" rtlCol="0">
            <a:spAutoFit/>
          </a:bodyPr>
          <a:p>
            <a:pPr algn="just" marL="0" indent="0">
              <a:buNone/>
            </a:pPr>
            <a:r>
              <a:rPr lang="en-US" sz="1800">
                <a:solidFill>
                  <a:srgbClr val="8C6F04">
                    <a:alpha val="100000"/>
                  </a:srgbClr>
                </a:solidFill>
                <a:latin typeface="Arial"/>
                <a:ea typeface="Arial"/>
                <a:cs typeface="Arial"/>
              </a:rPr>
              <a:t>General Safety and Performance Requirements establish main rules and principles on safety and performance of devices. However, they do not set specific technical solutions to be put in place in order to comply with such requirements. </a:t>
            </a:r>
            <a:endParaRPr/>
          </a:p>
          <a:p>
            <a:pPr algn="just" marL="0" indent="0">
              <a:buNone/>
            </a:pPr>
            <a:r>
              <a:rPr lang="en-US" sz="1800">
                <a:solidFill>
                  <a:srgbClr val="8C6F04">
                    <a:alpha val="100000"/>
                  </a:srgbClr>
                </a:solidFill>
                <a:latin typeface="Arial"/>
                <a:ea typeface="Arial"/>
                <a:cs typeface="Arial"/>
              </a:rPr>
              <a:t>In order to bear the CE marking, devices have to comply with all applicable requirements. </a:t>
            </a:r>
            <a:endParaRPr/>
          </a:p>
        </p:txBody>
      </p:sp>
      <p:sp>
        <p:nvSpPr>
          <p:cNvPr id="273" name=""/>
          <p:cNvSpPr/>
          <p:nvPr/>
        </p:nvSpPr>
        <p:spPr>
          <a:xfrm>
            <a:off x="1339557" y="4189896"/>
            <a:ext cx="8544232" cy="2054942"/>
          </a:xfrm>
          <a:prstGeom prst="rect">
            <a:avLst/>
          </a:prstGeom>
          <a:noFill/>
          <a:ln w="38100" cap="flat" cmpd="sng" algn="ctr">
            <a:solidFill>
              <a:srgbClr val="002060">
                <a:alpha val="100000"/>
              </a:srgbClr>
            </a:solidFill>
            <a:prstDash val="solid"/>
            <a:round/>
          </a:ln>
        </p:spPr>
        <p:txBody>
          <a:bodyPr lIns="85725" rIns="85725" tIns="85725" bIns="85725" rtlCol="0" anchor="ctr">
            <a:normAutofit/>
          </a:bodyPr>
          <a:p>
            <a:pPr algn="ctr" marL="0" indent="0">
              <a:buNone/>
            </a:pPr>
            <a:r>
              <a:rPr lang="en-US" spc="0"/>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11744749" cy="6654551"/>
          <a:chOff x="0" y="0"/>
          <a:chExt cx="11744749" cy="6654551"/>
        </a:xfrm>
      </p:grpSpPr>
      <p:sp>
        <p:nvSpPr>
          <p:cNvPr id="39"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600" spc="0"/>
              <a:t>Iterative development vs. disruptive development</a:t>
            </a:r>
            <a:endParaRPr/>
          </a:p>
        </p:txBody>
      </p:sp>
      <p:pic>
        <p:nvPicPr>
          <p:cNvPr id="40" name=""/>
          <p:cNvPicPr>
            <a:picLocks noChangeAspect="1"/>
          </p:cNvPicPr>
          <p:nvPr/>
        </p:nvPicPr>
        <p:blipFill>
          <a:blip r:embed="rId3"/>
          <a:srcRect t="0" r="0" b="0" l="0"/>
          <a:stretch>
            <a:fillRect/>
          </a:stretch>
        </p:blipFill>
        <p:spPr>
          <a:xfrm>
            <a:off x="844826" y="1672774"/>
            <a:ext cx="4613126" cy="4981777"/>
          </a:xfrm>
          <a:prstGeom prst="rect">
            <a:avLst/>
          </a:prstGeom>
        </p:spPr>
      </p:pic>
      <p:pic>
        <p:nvPicPr>
          <p:cNvPr id="41" name=""/>
          <p:cNvPicPr>
            <a:picLocks noChangeAspect="1"/>
          </p:cNvPicPr>
          <p:nvPr/>
        </p:nvPicPr>
        <p:blipFill>
          <a:blip r:embed="rId4"/>
          <a:srcRect t="0" r="0" b="0" l="0"/>
          <a:stretch>
            <a:fillRect/>
          </a:stretch>
        </p:blipFill>
        <p:spPr>
          <a:xfrm>
            <a:off x="5951985" y="1672774"/>
            <a:ext cx="5792764" cy="498177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12042704" cy="6464034"/>
          <a:chOff x="0" y="0"/>
          <a:chExt cx="12042704" cy="6464034"/>
        </a:xfrm>
      </p:grpSpPr>
      <p:pic>
        <p:nvPicPr>
          <p:cNvPr id="275" name=""/>
          <p:cNvPicPr>
            <a:picLocks noChangeAspect="1"/>
          </p:cNvPicPr>
          <p:nvPr/>
        </p:nvPicPr>
        <p:blipFill>
          <a:blip r:embed="rId3"/>
          <a:srcRect t="0" r="0" b="0" l="0"/>
          <a:stretch>
            <a:fillRect/>
          </a:stretch>
        </p:blipFill>
        <p:spPr>
          <a:xfrm>
            <a:off x="0" y="5321033"/>
            <a:ext cx="1619250" cy="1143001"/>
          </a:xfrm>
          <a:prstGeom prst="rect">
            <a:avLst/>
          </a:prstGeom>
        </p:spPr>
      </p:pic>
      <p:sp>
        <p:nvSpPr>
          <p:cNvPr id="276" name="Placeholder for body"/>
          <p:cNvSpPr>
            <a:spLocks noGrp="1"/>
          </p:cNvSpPr>
          <p:nvPr>
            <p:ph type="body" idx="1"/>
          </p:nvPr>
        </p:nvSpPr>
        <p:spPr>
          <a:xfrm>
            <a:off x="1177357" y="1825624"/>
            <a:ext cx="10594225" cy="4170363"/>
          </a:xfrm>
          <a:prstGeom prst="rect">
            <a:avLst/>
          </a:prstGeom>
          <a:noFill/>
        </p:spPr>
        <p:txBody>
          <a:bodyPr lIns="85725" rIns="85725" tIns="85725" bIns="85725" rtlCol="0">
            <a:normAutofit/>
          </a:bodyPr>
          <a:p>
            <a:pPr marL="0" indent="0">
              <a:buClr>
                <a:srgbClr val="002060">
                  <a:alpha val="100000"/>
                </a:srgbClr>
              </a:buClr>
              <a:buFont typeface="Arial"/>
              <a:buChar char="●"/>
            </a:pPr>
            <a:r>
              <a:rPr lang="en-US">
                <a:solidFill>
                  <a:srgbClr val="002060">
                    <a:alpha val="100000"/>
                  </a:srgbClr>
                </a:solidFill>
              </a:rPr>
              <a:t>Manufacturers can make use of harmonised standards in order to demonstrate compliance with the applicable requirements.</a:t>
            </a:r>
            <a:endParaRPr/>
          </a:p>
          <a:p>
            <a:pPr marL="0" indent="0">
              <a:buClr>
                <a:srgbClr val="002060">
                  <a:alpha val="100000"/>
                </a:srgbClr>
              </a:buClr>
              <a:buFont typeface="Arial"/>
              <a:buChar char="●"/>
            </a:pPr>
            <a:r>
              <a:rPr lang="en-US">
                <a:solidFill>
                  <a:srgbClr val="002060">
                    <a:alpha val="100000"/>
                  </a:srgbClr>
                </a:solidFill>
              </a:rPr>
              <a:t>The approach taken under the new legislative framework is in line with the continuous fast speed advancement of sectors such as medical devices. Technical specifications and solutions to be adopted by manufacturers are not laid down by the legislation, which would otherwise risk to get soon obsolete. </a:t>
            </a:r>
            <a:endParaRPr/>
          </a:p>
          <a:p>
            <a:pPr marL="0" indent="0">
              <a:buClr>
                <a:srgbClr val="002060">
                  <a:alpha val="100000"/>
                </a:srgbClr>
              </a:buClr>
              <a:buFont typeface="Arial"/>
              <a:buChar char="●"/>
            </a:pPr>
            <a:r>
              <a:rPr lang="en-US">
                <a:solidFill>
                  <a:srgbClr val="002060">
                    <a:alpha val="100000"/>
                  </a:srgbClr>
                </a:solidFill>
                <a:latin typeface="Arial"/>
                <a:ea typeface="Arial"/>
                <a:cs typeface="Arial"/>
              </a:rPr>
              <a:t>Harmonised standards are developed in order to provide techcnial solutions to demonstrate compliance with the mandatory legal requirements. </a:t>
            </a:r>
            <a:endParaRPr/>
          </a:p>
          <a:p>
            <a:pPr marL="0" indent="0">
              <a:buFont typeface="Arial"/>
              <a:buChar char="●"/>
            </a:pPr>
            <a:r>
              <a:rPr lang="en-US" spc="0"/>
              <a:t/>
            </a:r>
            <a:endParaRPr/>
          </a:p>
          <a:p>
            <a:pPr marL="0" indent="0">
              <a:buFont typeface="Arial"/>
              <a:buChar char="●"/>
            </a:pPr>
            <a:r>
              <a:rPr lang="en-US" spc="0"/>
              <a:t/>
            </a:r>
            <a:endParaRPr/>
          </a:p>
          <a:p>
            <a:pPr marL="0" indent="0">
              <a:buFont typeface="Arial"/>
              <a:buChar char="●"/>
            </a:pPr>
            <a:r>
              <a:rPr lang="en-US" spc="0"/>
              <a:t/>
            </a:r>
            <a:endParaRPr/>
          </a:p>
          <a:p>
            <a:pPr marL="0" indent="0">
              <a:buFont typeface="Arial"/>
              <a:buChar char="●"/>
            </a:pPr>
            <a:r>
              <a:rPr lang="en-US" spc="0"/>
              <a:t/>
            </a:r>
            <a:endParaRPr/>
          </a:p>
        </p:txBody>
      </p:sp>
      <p:sp>
        <p:nvSpPr>
          <p:cNvPr id="277"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Harmonised Standards</a:t>
            </a:r>
            <a:endParaRPr/>
          </a:p>
        </p:txBody>
      </p:sp>
      <p:pic>
        <p:nvPicPr>
          <p:cNvPr id="278" name=""/>
          <p:cNvPicPr>
            <a:picLocks noChangeAspect="1"/>
          </p:cNvPicPr>
          <p:nvPr/>
        </p:nvPicPr>
        <p:blipFill>
          <a:blip r:embed="rId4"/>
          <a:srcRect t="0" r="0" b="0" l="0"/>
          <a:stretch>
            <a:fillRect/>
          </a:stretch>
        </p:blipFill>
        <p:spPr>
          <a:xfrm>
            <a:off x="9423329" y="213115"/>
            <a:ext cx="2619375" cy="174307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662356" y="655983"/>
          <a:ext cx="11998010" cy="5701699"/>
          <a:chOff x="662356" y="655983"/>
          <a:chExt cx="11998010" cy="5701699"/>
        </a:xfrm>
      </p:grpSpPr>
      <p:sp>
        <p:nvSpPr>
          <p:cNvPr id="280" name="Placeholder for title"/>
          <p:cNvSpPr>
            <a:spLocks noGrp="1"/>
          </p:cNvSpPr>
          <p:nvPr>
            <p:ph type="title" idx="0"/>
          </p:nvPr>
        </p:nvSpPr>
        <p:spPr>
          <a:xfrm>
            <a:off x="970722" y="655983"/>
            <a:ext cx="11027288" cy="701594"/>
          </a:xfrm>
          <a:prstGeom prst="rect">
            <a:avLst/>
          </a:prstGeom>
          <a:noFill/>
        </p:spPr>
        <p:txBody>
          <a:bodyPr lIns="85725" rIns="85725" tIns="85725" bIns="85725" rtlCol="0" anchor="ctr">
            <a:normAutofit/>
          </a:bodyPr>
          <a:p>
            <a:pPr marL="0" indent="0">
              <a:spcBef>
                <a:spcPts val="0"/>
              </a:spcBef>
              <a:buNone/>
            </a:pPr>
            <a:r>
              <a:rPr lang="en-US" sz="3800" spc="0"/>
              <a:t>Harmonised Standards</a:t>
            </a:r>
            <a:endParaRPr/>
          </a:p>
        </p:txBody>
      </p:sp>
      <p:sp>
        <p:nvSpPr>
          <p:cNvPr id="281" name="Placeholder for body"/>
          <p:cNvSpPr>
            <a:spLocks noGrp="1"/>
          </p:cNvSpPr>
          <p:nvPr>
            <p:ph type="body" idx="1"/>
          </p:nvPr>
        </p:nvSpPr>
        <p:spPr>
          <a:xfrm>
            <a:off x="662356" y="1531336"/>
            <a:ext cx="10267462" cy="4170363"/>
          </a:xfrm>
          <a:prstGeom prst="rect">
            <a:avLst/>
          </a:prstGeom>
          <a:noFill/>
        </p:spPr>
        <p:txBody>
          <a:bodyPr lIns="85725" rIns="85725" tIns="85725" bIns="85725" rtlCol="0">
            <a:normAutofit/>
          </a:bodyPr>
          <a:p>
            <a:pPr marL="0" indent="0">
              <a:buClr>
                <a:srgbClr val="002060">
                  <a:alpha val="100000"/>
                </a:srgbClr>
              </a:buClr>
              <a:buFont typeface="Arial"/>
              <a:buChar char="●"/>
            </a:pPr>
            <a:r>
              <a:rPr lang="en-US" sz="2000">
                <a:solidFill>
                  <a:srgbClr val="002060">
                    <a:alpha val="100000"/>
                  </a:srgbClr>
                </a:solidFill>
              </a:rPr>
              <a:t>The use of harmonised standards remains </a:t>
            </a:r>
            <a:r>
              <a:rPr lang="en-US" sz="2000" b="1" u="sng">
                <a:solidFill>
                  <a:srgbClr val="002060">
                    <a:alpha val="100000"/>
                  </a:srgbClr>
                </a:solidFill>
              </a:rPr>
              <a:t>voluntary</a:t>
            </a:r>
            <a:r>
              <a:rPr lang="en-US" sz="2000">
                <a:solidFill>
                  <a:srgbClr val="002060">
                    <a:alpha val="100000"/>
                  </a:srgbClr>
                </a:solidFill>
              </a:rPr>
              <a:t>. Manufacturers, other economic operators, or conformity assessment bodies are free to choose another technical solution as long as compliance can be demonstrated</a:t>
            </a:r>
            <a:endParaRPr/>
          </a:p>
          <a:p>
            <a:pPr marL="0" indent="0">
              <a:buClr>
                <a:srgbClr val="002060">
                  <a:alpha val="100000"/>
                </a:srgbClr>
              </a:buClr>
              <a:buFont typeface="Arial"/>
              <a:buChar char="●"/>
            </a:pPr>
            <a:r>
              <a:rPr lang="en-US" sz="2000">
                <a:solidFill>
                  <a:srgbClr val="002060">
                    <a:alpha val="100000"/>
                  </a:srgbClr>
                </a:solidFill>
              </a:rPr>
              <a:t> If harmonised standards, or the relevant part of them, are applied, they provide </a:t>
            </a:r>
            <a:r>
              <a:rPr lang="en-US" sz="2000" b="1" u="sng">
                <a:solidFill>
                  <a:srgbClr val="002060">
                    <a:alpha val="100000"/>
                  </a:srgbClr>
                </a:solidFill>
              </a:rPr>
              <a:t>presumption of conformity</a:t>
            </a:r>
            <a:r>
              <a:rPr lang="en-US" sz="2000">
                <a:solidFill>
                  <a:srgbClr val="002060">
                    <a:alpha val="100000"/>
                  </a:srgbClr>
                </a:solidFill>
              </a:rPr>
              <a:t> with the concerned requirements of the Regulations (Article 8) </a:t>
            </a:r>
            <a:endParaRPr/>
          </a:p>
          <a:p>
            <a:pPr marL="0" indent="0">
              <a:buClr>
                <a:srgbClr val="002060">
                  <a:alpha val="100000"/>
                </a:srgbClr>
              </a:buClr>
              <a:buFont typeface="Arial"/>
              <a:buChar char="●"/>
            </a:pPr>
            <a:r>
              <a:rPr lang="en-US" sz="2000">
                <a:solidFill>
                  <a:srgbClr val="002060">
                    <a:alpha val="100000"/>
                  </a:srgbClr>
                </a:solidFill>
              </a:rPr>
              <a:t>Harmonised standards have a </a:t>
            </a:r>
            <a:r>
              <a:rPr lang="en-US" sz="2000" b="1" u="sng">
                <a:solidFill>
                  <a:srgbClr val="002060">
                    <a:alpha val="100000"/>
                  </a:srgbClr>
                </a:solidFill>
              </a:rPr>
              <a:t>broad scope</a:t>
            </a:r>
            <a:r>
              <a:rPr lang="en-US" sz="2000">
                <a:solidFill>
                  <a:srgbClr val="002060">
                    <a:alpha val="100000"/>
                  </a:srgbClr>
                </a:solidFill>
              </a:rPr>
              <a:t>, they may be addressing either one specific technology/type of devices (e.g. EN ISO 5840:2005 Cardiovascular implants - Cardiac valve prostheses ISO 5840:2005) or a wide-ranging group of devices (e.g. EN ISO 14971:2019 Application of risk management to medical devices)</a:t>
            </a:r>
            <a:endParaRPr/>
          </a:p>
          <a:p>
            <a:pPr marL="0" indent="0">
              <a:buClr>
                <a:srgbClr val="002060">
                  <a:alpha val="100000"/>
                </a:srgbClr>
              </a:buClr>
              <a:buFont typeface="Arial"/>
              <a:buChar char="●"/>
            </a:pPr>
            <a:r>
              <a:rPr lang="en-US" sz="2000">
                <a:solidFill>
                  <a:srgbClr val="002060">
                    <a:alpha val="100000"/>
                  </a:srgbClr>
                </a:solidFill>
              </a:rPr>
              <a:t>Where no harmonised standards exist or are not sufficient or there is a need for public health </a:t>
            </a:r>
            <a:r>
              <a:rPr lang="en-US" sz="2000" b="1" u="sng">
                <a:solidFill>
                  <a:srgbClr val="002060">
                    <a:alpha val="100000"/>
                  </a:srgbClr>
                </a:solidFill>
              </a:rPr>
              <a:t>Common specifications </a:t>
            </a:r>
            <a:r>
              <a:rPr lang="en-US" sz="2000">
                <a:solidFill>
                  <a:srgbClr val="002060">
                    <a:alpha val="100000"/>
                  </a:srgbClr>
                </a:solidFill>
              </a:rPr>
              <a:t>may be adopted</a:t>
            </a:r>
            <a:endParaRPr/>
          </a:p>
          <a:p>
            <a:pPr marL="0" indent="0">
              <a:buFont typeface="Arial"/>
              <a:buChar char="●"/>
            </a:pPr>
            <a:r>
              <a:rPr lang="en-US" sz="2000" spc="0"/>
              <a:t/>
            </a:r>
            <a:endParaRPr/>
          </a:p>
          <a:p>
            <a:pPr marL="0" indent="0">
              <a:buFont typeface="Arial"/>
              <a:buChar char="●"/>
            </a:pPr>
            <a:r>
              <a:rPr lang="en-US" sz="2000" spc="0"/>
              <a:t/>
            </a:r>
            <a:endParaRPr/>
          </a:p>
          <a:p>
            <a:pPr marL="0" indent="0">
              <a:buFont typeface="Arial"/>
              <a:buChar char="●"/>
            </a:pPr>
            <a:r>
              <a:rPr lang="en-US" sz="2000" spc="0"/>
              <a:t/>
            </a:r>
            <a:endParaRPr/>
          </a:p>
          <a:p>
            <a:pPr marL="0" indent="0">
              <a:buFont typeface="Arial"/>
              <a:buChar char="●"/>
            </a:pPr>
            <a:r>
              <a:rPr lang="en-US" sz="2000" spc="0"/>
              <a:t/>
            </a:r>
            <a:endParaRPr/>
          </a:p>
          <a:p>
            <a:pPr marL="0" indent="0">
              <a:buFont typeface="Arial"/>
              <a:buChar char="●"/>
            </a:pPr>
            <a:r>
              <a:rPr lang="en-US" sz="2000" spc="0"/>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12044855" cy="6740883"/>
          <a:chOff x="0" y="0"/>
          <a:chExt cx="12044855" cy="6740883"/>
        </a:xfrm>
      </p:grpSpPr>
      <p:sp>
        <p:nvSpPr>
          <p:cNvPr id="283" name="Placeholder for body"/>
          <p:cNvSpPr>
            <a:spLocks noGrp="1"/>
          </p:cNvSpPr>
          <p:nvPr>
            <p:ph type="body" idx="1"/>
          </p:nvPr>
        </p:nvSpPr>
        <p:spPr>
          <a:xfrm>
            <a:off x="227921" y="1564365"/>
            <a:ext cx="11816934" cy="4170363"/>
          </a:xfrm>
          <a:prstGeom prst="rect">
            <a:avLst/>
          </a:prstGeom>
          <a:noFill/>
        </p:spPr>
        <p:txBody>
          <a:bodyPr lIns="85725" rIns="85725" tIns="85725" bIns="85725" rtlCol="0">
            <a:normAutofit/>
          </a:bodyPr>
          <a:p>
            <a:pPr marL="0" indent="0">
              <a:buClr>
                <a:srgbClr val="002060">
                  <a:alpha val="100000"/>
                </a:srgbClr>
              </a:buClr>
              <a:buFont typeface="Arial"/>
              <a:buChar char="●"/>
            </a:pPr>
            <a:r>
              <a:rPr lang="en-US">
                <a:solidFill>
                  <a:srgbClr val="002060">
                    <a:alpha val="100000"/>
                  </a:srgbClr>
                </a:solidFill>
              </a:rPr>
              <a:t>A harmonised standard is a European standard developed by a recognised European Standards Organisation: CEN, CENELEC, or ETSI. It is created following a request from the European Commission to one of these organisations.</a:t>
            </a:r>
            <a:endParaRPr/>
          </a:p>
        </p:txBody>
      </p:sp>
      <p:sp>
        <p:nvSpPr>
          <p:cNvPr id="284"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Harmonised Standards</a:t>
            </a:r>
            <a:endParaRPr/>
          </a:p>
        </p:txBody>
      </p:sp>
      <p:pic>
        <p:nvPicPr>
          <p:cNvPr id="285" name=""/>
          <p:cNvPicPr>
            <a:picLocks noChangeAspect="1"/>
          </p:cNvPicPr>
          <p:nvPr/>
        </p:nvPicPr>
        <p:blipFill>
          <a:blip r:embed="rId3"/>
          <a:srcRect t="0" r="0" b="0" l="0"/>
          <a:stretch>
            <a:fillRect/>
          </a:stretch>
        </p:blipFill>
        <p:spPr>
          <a:xfrm>
            <a:off x="162604" y="2786740"/>
            <a:ext cx="5444630" cy="3954143"/>
          </a:xfrm>
          <a:prstGeom prst="rect">
            <a:avLst/>
          </a:prstGeom>
        </p:spPr>
      </p:pic>
      <p:sp>
        <p:nvSpPr>
          <p:cNvPr id="286" name=""/>
          <p:cNvSpPr/>
          <p:nvPr/>
        </p:nvSpPr>
        <p:spPr>
          <a:xfrm>
            <a:off x="6016646" y="3156596"/>
            <a:ext cx="5112306" cy="2308324"/>
          </a:xfrm>
          <a:prstGeom prst="rect">
            <a:avLst/>
          </a:prstGeom>
          <a:noFill/>
        </p:spPr>
        <p:txBody>
          <a:bodyPr lIns="85725" rIns="85725" tIns="85725" bIns="85725" rtlCol="0">
            <a:normAutofit/>
          </a:bodyPr>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264 harmonised standards are currently listed in the EU Official Journal in support of  MDD</a:t>
            </a:r>
            <a:endParaRPr/>
          </a:p>
          <a:p>
            <a:pPr algn="just" marL="0" indent="0">
              <a:buNone/>
            </a:pPr>
            <a:r>
              <a:rPr lang="en-US" sz="2400">
                <a:solidFill>
                  <a:srgbClr val="3166CF">
                    <a:alpha val="100000"/>
                  </a:srgbClr>
                </a:solidFill>
              </a:rPr>
              <a:t/>
            </a:r>
            <a:endParaRPr/>
          </a:p>
          <a:p>
            <a:pPr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Standardisation mandate under the MDR/IVDR under preparation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10762593" cy="6886761"/>
          <a:chOff x="0" y="0"/>
          <a:chExt cx="10762593" cy="6886761"/>
        </a:xfrm>
      </p:grpSpPr>
      <p:sp>
        <p:nvSpPr>
          <p:cNvPr id="288"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Conformity Assessment Procedures (NLF)</a:t>
            </a:r>
            <a:endParaRPr/>
          </a:p>
        </p:txBody>
      </p:sp>
      <p:sp>
        <p:nvSpPr>
          <p:cNvPr id="289" name=""/>
          <p:cNvSpPr txBox="1"/>
          <p:nvPr/>
        </p:nvSpPr>
        <p:spPr>
          <a:xfrm>
            <a:off x="7917793" y="6078234"/>
            <a:ext cx="2844800" cy="476249"/>
          </a:xfrm>
          <a:prstGeom prst="rect">
            <a:avLst/>
          </a:prstGeom>
          <a:noFill/>
        </p:spPr>
        <p:txBody>
          <a:bodyPr lIns="85725" rIns="85725" tIns="85725" bIns="85725" rtlCol="0">
            <a:spAutoFit/>
          </a:bodyPr>
          <a:p>
            <a:pPr marL="0" indent="0">
              <a:buNone/>
            </a:pPr>
            <a:r>
              <a:rPr lang="en-US" sz="1800">
                <a:solidFill>
                  <a:srgbClr val="4D4D4D">
                    <a:alpha val="100000"/>
                  </a:srgbClr>
                </a:solidFill>
                <a:latin typeface="Arial"/>
                <a:ea typeface="Arial"/>
                <a:cs typeface="Arial"/>
              </a:rPr>
              <a:t>53</a:t>
            </a:r>
            <a:endParaRPr/>
          </a:p>
        </p:txBody>
      </p:sp>
      <p:sp>
        <p:nvSpPr>
          <p:cNvPr id="290" name=""/>
          <p:cNvSpPr txBox="1"/>
          <p:nvPr/>
        </p:nvSpPr>
        <p:spPr>
          <a:xfrm>
            <a:off x="7917793" y="6078234"/>
            <a:ext cx="2844800" cy="476249"/>
          </a:xfrm>
          <a:prstGeom prst="rect">
            <a:avLst/>
          </a:prstGeom>
          <a:noFill/>
        </p:spPr>
        <p:txBody>
          <a:bodyPr lIns="85725" rIns="85725" tIns="85725" bIns="85725" rtlCol="0">
            <a:spAutoFit/>
          </a:bodyPr>
          <a:p>
            <a:pPr marL="0" indent="0">
              <a:buNone/>
            </a:pPr>
            <a:r>
              <a:rPr lang="en-US" sz="1800">
                <a:solidFill>
                  <a:srgbClr val="4D4D4D">
                    <a:alpha val="100000"/>
                  </a:srgbClr>
                </a:solidFill>
                <a:latin typeface="Arial"/>
                <a:ea typeface="Arial"/>
                <a:cs typeface="Arial"/>
              </a:rPr>
              <a:t>53</a:t>
            </a:r>
            <a:endParaRPr/>
          </a:p>
        </p:txBody>
      </p:sp>
      <p:sp>
        <p:nvSpPr>
          <p:cNvPr id="291" name=""/>
          <p:cNvSpPr/>
          <p:nvPr/>
        </p:nvSpPr>
        <p:spPr>
          <a:xfrm>
            <a:off x="379650" y="2776410"/>
            <a:ext cx="3686948" cy="70192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Design and manufacturing of the product in accordance to GSPR</a:t>
            </a:r>
            <a:endParaRPr/>
          </a:p>
        </p:txBody>
      </p:sp>
      <p:sp>
        <p:nvSpPr>
          <p:cNvPr id="292" name=""/>
          <p:cNvSpPr/>
          <p:nvPr/>
        </p:nvSpPr>
        <p:spPr>
          <a:xfrm>
            <a:off x="379650" y="4476027"/>
            <a:ext cx="3686948" cy="638820"/>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Declaration of conformity</a:t>
            </a:r>
            <a:endParaRPr/>
          </a:p>
          <a:p>
            <a:pPr algn="ctr" marL="0" indent="0">
              <a:buNone/>
            </a:pPr>
            <a:r>
              <a:rPr lang="en-US" sz="1467">
                <a:solidFill>
                  <a:srgbClr val="4D4D4D">
                    <a:alpha val="100000"/>
                  </a:srgbClr>
                </a:solidFill>
                <a:latin typeface="Arial"/>
                <a:ea typeface="Arial"/>
                <a:cs typeface="Arial"/>
              </a:rPr>
              <a:t>(for ALL devices)</a:t>
            </a:r>
            <a:endParaRPr/>
          </a:p>
        </p:txBody>
      </p:sp>
      <p:sp>
        <p:nvSpPr>
          <p:cNvPr id="293" name=""/>
          <p:cNvSpPr/>
          <p:nvPr/>
        </p:nvSpPr>
        <p:spPr>
          <a:xfrm>
            <a:off x="379650" y="5724165"/>
            <a:ext cx="3686948" cy="557268"/>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Placing on the market of the device</a:t>
            </a:r>
            <a:endParaRPr/>
          </a:p>
        </p:txBody>
      </p:sp>
      <p:sp>
        <p:nvSpPr>
          <p:cNvPr id="294" name=""/>
          <p:cNvSpPr/>
          <p:nvPr/>
        </p:nvSpPr>
        <p:spPr>
          <a:xfrm>
            <a:off x="5947324" y="3424805"/>
            <a:ext cx="3757156" cy="531555"/>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Certification issued by NB (for  Class Im, Is, Ir, II, III)</a:t>
            </a:r>
            <a:endParaRPr/>
          </a:p>
        </p:txBody>
      </p:sp>
      <p:sp>
        <p:nvSpPr>
          <p:cNvPr id="295" name=""/>
          <p:cNvSpPr/>
          <p:nvPr/>
        </p:nvSpPr>
        <p:spPr>
          <a:xfrm>
            <a:off x="5948268" y="4430501"/>
            <a:ext cx="3757155" cy="643605"/>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Notified Body</a:t>
            </a:r>
            <a:endParaRPr/>
          </a:p>
        </p:txBody>
      </p:sp>
      <p:grpSp>
        <p:nvGrpSpPr>
          <p:cNvPr id="296" name="Group 296"/>
          <p:cNvGrpSpPr/>
          <p:nvPr/>
        </p:nvGrpSpPr>
        <p:grpSpPr>
          <a:xfrm>
            <a:off x="5948268" y="5709513"/>
            <a:ext cx="3757156" cy="1073733"/>
            <a:chOff x="5948268" y="5709513"/>
            <a:chExt cx="3757156" cy="1073733"/>
          </a:xfrm>
        </p:grpSpPr>
        <p:sp>
          <p:nvSpPr>
            <p:cNvPr id="297" name=""/>
            <p:cNvSpPr/>
            <p:nvPr/>
          </p:nvSpPr>
          <p:spPr>
            <a:xfrm>
              <a:off x="5948268" y="6258727"/>
              <a:ext cx="3757156" cy="524519"/>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333">
                  <a:solidFill>
                    <a:srgbClr val="4D4D4D">
                      <a:alpha val="100000"/>
                    </a:srgbClr>
                  </a:solidFill>
                  <a:latin typeface="Arial"/>
                  <a:ea typeface="Arial"/>
                  <a:cs typeface="Arial"/>
                </a:rPr>
                <a:t>National Authority</a:t>
              </a:r>
              <a:endParaRPr/>
            </a:p>
          </p:txBody>
        </p:sp>
        <p:sp>
          <p:nvSpPr>
            <p:cNvPr id="298" name=""/>
            <p:cNvSpPr/>
            <p:nvPr/>
          </p:nvSpPr>
          <p:spPr>
            <a:xfrm>
              <a:off x="7828815" y="5709514"/>
              <a:ext cx="1876457" cy="533972"/>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333">
                  <a:solidFill>
                    <a:srgbClr val="4D4D4D">
                      <a:alpha val="100000"/>
                    </a:srgbClr>
                  </a:solidFill>
                  <a:latin typeface="Arial"/>
                  <a:ea typeface="Arial"/>
                  <a:cs typeface="Arial"/>
                </a:rPr>
                <a:t>Designation</a:t>
              </a:r>
              <a:endParaRPr/>
            </a:p>
          </p:txBody>
        </p:sp>
        <p:sp>
          <p:nvSpPr>
            <p:cNvPr id="299" name=""/>
            <p:cNvSpPr/>
            <p:nvPr/>
          </p:nvSpPr>
          <p:spPr>
            <a:xfrm>
              <a:off x="5950544" y="5709513"/>
              <a:ext cx="1876457" cy="533972"/>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333">
                  <a:solidFill>
                    <a:srgbClr val="4D4D4D">
                      <a:alpha val="100000"/>
                    </a:srgbClr>
                  </a:solidFill>
                  <a:latin typeface="Arial"/>
                  <a:ea typeface="Arial"/>
                  <a:cs typeface="Arial"/>
                </a:rPr>
                <a:t>Surveillance/</a:t>
              </a:r>
              <a:endParaRPr/>
            </a:p>
            <a:p>
              <a:pPr algn="ctr" marL="0" indent="0">
                <a:buNone/>
              </a:pPr>
              <a:r>
                <a:rPr lang="en-US" sz="1333">
                  <a:solidFill>
                    <a:srgbClr val="4D4D4D">
                      <a:alpha val="100000"/>
                    </a:srgbClr>
                  </a:solidFill>
                  <a:latin typeface="Arial"/>
                  <a:ea typeface="Arial"/>
                  <a:cs typeface="Arial"/>
                </a:rPr>
                <a:t>Monitoring</a:t>
              </a:r>
              <a:endParaRPr/>
            </a:p>
          </p:txBody>
        </p:sp>
      </p:grpSp>
      <p:sp>
        <p:nvSpPr>
          <p:cNvPr id="300" name=""/>
          <p:cNvSpPr/>
          <p:nvPr/>
        </p:nvSpPr>
        <p:spPr>
          <a:xfrm>
            <a:off x="3076124" y="3478333"/>
            <a:ext cx="231027" cy="997693"/>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1" name=""/>
          <p:cNvSpPr/>
          <p:nvPr/>
        </p:nvSpPr>
        <p:spPr>
          <a:xfrm>
            <a:off x="3066443" y="5131591"/>
            <a:ext cx="240708" cy="592575"/>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2" name=""/>
          <p:cNvSpPr/>
          <p:nvPr/>
        </p:nvSpPr>
        <p:spPr>
          <a:xfrm rot="5400000">
            <a:off x="4499968" y="2412555"/>
            <a:ext cx="255484" cy="2641116"/>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3" name=""/>
          <p:cNvSpPr/>
          <p:nvPr/>
        </p:nvSpPr>
        <p:spPr>
          <a:xfrm rot="5400000">
            <a:off x="4875123" y="5005090"/>
            <a:ext cx="264617" cy="1881671"/>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4" name=""/>
          <p:cNvSpPr/>
          <p:nvPr/>
        </p:nvSpPr>
        <p:spPr>
          <a:xfrm flipV="1">
            <a:off x="7652669" y="3932885"/>
            <a:ext cx="174176" cy="508005"/>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5" name=""/>
          <p:cNvSpPr/>
          <p:nvPr/>
        </p:nvSpPr>
        <p:spPr>
          <a:xfrm flipV="1">
            <a:off x="6775951" y="5086029"/>
            <a:ext cx="176181" cy="631576"/>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6" name=""/>
          <p:cNvSpPr/>
          <p:nvPr/>
        </p:nvSpPr>
        <p:spPr>
          <a:xfrm flipV="1">
            <a:off x="8622294" y="5086029"/>
            <a:ext cx="206295" cy="631576"/>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
        <p:nvSpPr>
          <p:cNvPr id="307" name=""/>
          <p:cNvSpPr/>
          <p:nvPr/>
        </p:nvSpPr>
        <p:spPr>
          <a:xfrm>
            <a:off x="379650" y="1715989"/>
            <a:ext cx="3686948" cy="551792"/>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Manufacturer</a:t>
            </a:r>
            <a:endParaRPr/>
          </a:p>
        </p:txBody>
      </p:sp>
      <p:sp>
        <p:nvSpPr>
          <p:cNvPr id="308" name=""/>
          <p:cNvSpPr/>
          <p:nvPr/>
        </p:nvSpPr>
        <p:spPr>
          <a:xfrm>
            <a:off x="3076124" y="2267781"/>
            <a:ext cx="231027" cy="508621"/>
          </a:xfrm>
          <a:prstGeom prst="downArrow">
            <a:avLst>
              <a:gd name="adj1" fmla="val 50000"/>
              <a:gd name="adj2" fmla="val 106752"/>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2400" spc="0"/>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49174" y="501648"/>
          <a:ext cx="12090874" cy="5141097"/>
          <a:chOff x="49174" y="501648"/>
          <a:chExt cx="12090874" cy="5141097"/>
        </a:xfrm>
      </p:grpSpPr>
      <p:sp>
        <p:nvSpPr>
          <p:cNvPr id="310" name="Placeholder for title"/>
          <p:cNvSpPr>
            <a:spLocks noGrp="1"/>
          </p:cNvSpPr>
          <p:nvPr>
            <p:ph type="title" idx="0"/>
          </p:nvPr>
        </p:nvSpPr>
        <p:spPr>
          <a:xfrm>
            <a:off x="970722" y="501648"/>
            <a:ext cx="10263893" cy="782357"/>
          </a:xfrm>
          <a:prstGeom prst="rect">
            <a:avLst/>
          </a:prstGeom>
          <a:noFill/>
        </p:spPr>
        <p:txBody>
          <a:bodyPr lIns="85725" rIns="85725" tIns="85725" bIns="85725" rtlCol="0">
            <a:normAutofit/>
          </a:bodyPr>
          <a:p>
            <a:pPr marL="0" indent="0">
              <a:buNone/>
            </a:pPr>
            <a:r>
              <a:rPr lang="en-US" sz="3800" spc="0"/>
              <a:t>Comparison with Medicines </a:t>
            </a:r>
            <a:r>
              <a:rPr lang="en-US" sz="3800" spc="0"/>
              <a:t/>
            </a:r>
            <a:r>
              <a:rPr lang="en-US" sz="3800" spc="0"/>
              <a:t>Regime based on an authorisation</a:t>
            </a:r>
            <a:endParaRPr/>
          </a:p>
        </p:txBody>
      </p:sp>
      <p:sp>
        <p:nvSpPr>
          <p:cNvPr id="311" name=""/>
          <p:cNvSpPr/>
          <p:nvPr/>
        </p:nvSpPr>
        <p:spPr>
          <a:xfrm>
            <a:off x="49174" y="2414774"/>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Authorisation of manufacturing site(s)</a:t>
            </a:r>
            <a:endParaRPr/>
          </a:p>
        </p:txBody>
      </p:sp>
      <p:sp>
        <p:nvSpPr>
          <p:cNvPr id="312" name=""/>
          <p:cNvSpPr/>
          <p:nvPr/>
        </p:nvSpPr>
        <p:spPr>
          <a:xfrm rot="16200000" flipH="1">
            <a:off x="1427419" y="3519665"/>
            <a:ext cx="310473" cy="493984"/>
          </a:xfrm>
          <a:prstGeom prst="downArrow">
            <a:avLst>
              <a:gd name="adj1" fmla="val 50000"/>
              <a:gd name="adj2" fmla="val 57851"/>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800" spc="0"/>
              <a:t/>
            </a:r>
            <a:endParaRPr/>
          </a:p>
        </p:txBody>
      </p:sp>
      <p:sp>
        <p:nvSpPr>
          <p:cNvPr id="313" name=""/>
          <p:cNvSpPr/>
          <p:nvPr/>
        </p:nvSpPr>
        <p:spPr>
          <a:xfrm>
            <a:off x="1830487" y="2414774"/>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Development and testing according to Directive 2001/83/EC</a:t>
            </a:r>
            <a:endParaRPr/>
          </a:p>
        </p:txBody>
      </p:sp>
      <p:sp>
        <p:nvSpPr>
          <p:cNvPr id="314" name=""/>
          <p:cNvSpPr/>
          <p:nvPr/>
        </p:nvSpPr>
        <p:spPr>
          <a:xfrm>
            <a:off x="3624169" y="2414773"/>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Drawing  up of the dossier</a:t>
            </a:r>
            <a:endParaRPr/>
          </a:p>
        </p:txBody>
      </p:sp>
      <p:sp>
        <p:nvSpPr>
          <p:cNvPr id="315" name=""/>
          <p:cNvSpPr/>
          <p:nvPr/>
        </p:nvSpPr>
        <p:spPr>
          <a:xfrm>
            <a:off x="5424689" y="2437334"/>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Application for marketing authorisation</a:t>
            </a:r>
            <a:endParaRPr/>
          </a:p>
        </p:txBody>
      </p:sp>
      <p:sp>
        <p:nvSpPr>
          <p:cNvPr id="316" name=""/>
          <p:cNvSpPr/>
          <p:nvPr/>
        </p:nvSpPr>
        <p:spPr>
          <a:xfrm>
            <a:off x="7225209" y="2414773"/>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Examination of application</a:t>
            </a:r>
            <a:endParaRPr/>
          </a:p>
        </p:txBody>
      </p:sp>
      <p:sp>
        <p:nvSpPr>
          <p:cNvPr id="317" name=""/>
          <p:cNvSpPr/>
          <p:nvPr/>
        </p:nvSpPr>
        <p:spPr>
          <a:xfrm>
            <a:off x="9025729" y="2437334"/>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Issuing of marketing authorisation</a:t>
            </a:r>
            <a:endParaRPr/>
          </a:p>
        </p:txBody>
      </p:sp>
      <p:sp>
        <p:nvSpPr>
          <p:cNvPr id="318" name=""/>
          <p:cNvSpPr/>
          <p:nvPr/>
        </p:nvSpPr>
        <p:spPr>
          <a:xfrm>
            <a:off x="10826249" y="2386566"/>
            <a:ext cx="1264625" cy="2703763"/>
          </a:xfrm>
          <a:prstGeom prst="rect">
            <a:avLst/>
          </a:prstGeom>
          <a:solidFill>
            <a:srgbClr val="5B9BD5">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400">
                <a:solidFill>
                  <a:srgbClr val="4D4D4D">
                    <a:alpha val="100000"/>
                  </a:srgbClr>
                </a:solidFill>
                <a:latin typeface="Calibri"/>
                <a:ea typeface="Calibri"/>
                <a:cs typeface="Calibri"/>
              </a:rPr>
              <a:t>Placing on the market of the medicinal product</a:t>
            </a:r>
            <a:endParaRPr/>
          </a:p>
        </p:txBody>
      </p:sp>
      <p:sp>
        <p:nvSpPr>
          <p:cNvPr id="319" name=""/>
          <p:cNvSpPr/>
          <p:nvPr/>
        </p:nvSpPr>
        <p:spPr>
          <a:xfrm rot="16200000" flipH="1">
            <a:off x="3198186" y="3542224"/>
            <a:ext cx="310473" cy="493984"/>
          </a:xfrm>
          <a:prstGeom prst="downArrow">
            <a:avLst>
              <a:gd name="adj1" fmla="val 50000"/>
              <a:gd name="adj2" fmla="val 57851"/>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800" spc="0"/>
              <a:t/>
            </a:r>
            <a:endParaRPr/>
          </a:p>
        </p:txBody>
      </p:sp>
      <p:sp>
        <p:nvSpPr>
          <p:cNvPr id="320" name=""/>
          <p:cNvSpPr/>
          <p:nvPr/>
        </p:nvSpPr>
        <p:spPr>
          <a:xfrm rot="16200000" flipH="1">
            <a:off x="5001506" y="3512229"/>
            <a:ext cx="310473" cy="493984"/>
          </a:xfrm>
          <a:prstGeom prst="downArrow">
            <a:avLst>
              <a:gd name="adj1" fmla="val 50000"/>
              <a:gd name="adj2" fmla="val 57851"/>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800" spc="0"/>
              <a:t/>
            </a:r>
            <a:endParaRPr/>
          </a:p>
        </p:txBody>
      </p:sp>
      <p:sp>
        <p:nvSpPr>
          <p:cNvPr id="321" name=""/>
          <p:cNvSpPr/>
          <p:nvPr/>
        </p:nvSpPr>
        <p:spPr>
          <a:xfrm rot="16200000" flipH="1">
            <a:off x="6793267" y="3512232"/>
            <a:ext cx="310473" cy="493984"/>
          </a:xfrm>
          <a:prstGeom prst="downArrow">
            <a:avLst>
              <a:gd name="adj1" fmla="val 50000"/>
              <a:gd name="adj2" fmla="val 57851"/>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800" spc="0"/>
              <a:t/>
            </a:r>
            <a:endParaRPr/>
          </a:p>
        </p:txBody>
      </p:sp>
      <p:sp>
        <p:nvSpPr>
          <p:cNvPr id="322" name=""/>
          <p:cNvSpPr/>
          <p:nvPr/>
        </p:nvSpPr>
        <p:spPr>
          <a:xfrm rot="16200000" flipH="1">
            <a:off x="8616664" y="3494283"/>
            <a:ext cx="310473" cy="493984"/>
          </a:xfrm>
          <a:prstGeom prst="downArrow">
            <a:avLst>
              <a:gd name="adj1" fmla="val 50000"/>
              <a:gd name="adj2" fmla="val 57851"/>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800" spc="0"/>
              <a:t/>
            </a:r>
            <a:endParaRPr/>
          </a:p>
        </p:txBody>
      </p:sp>
      <p:sp>
        <p:nvSpPr>
          <p:cNvPr id="323" name=""/>
          <p:cNvSpPr/>
          <p:nvPr/>
        </p:nvSpPr>
        <p:spPr>
          <a:xfrm rot="16200000" flipH="1">
            <a:off x="10397976" y="3491456"/>
            <a:ext cx="310473" cy="493984"/>
          </a:xfrm>
          <a:prstGeom prst="downArrow">
            <a:avLst>
              <a:gd name="adj1" fmla="val 50000"/>
              <a:gd name="adj2" fmla="val 57851"/>
            </a:avLst>
          </a:prstGeom>
          <a:solidFill>
            <a:srgbClr val="4472C4">
              <a:alpha val="100000"/>
            </a:srgbClr>
          </a:solidFill>
          <a:ln w="12700" cap="flat" cmpd="sng" algn="ctr">
            <a:solidFill>
              <a:srgbClr val="5B9BD5">
                <a:alpha val="100000"/>
              </a:srgbClr>
            </a:solidFill>
            <a:prstDash val="solid"/>
            <a:round/>
          </a:ln>
        </p:spPr>
        <p:txBody>
          <a:bodyPr lIns="85725" rIns="85725" tIns="85725" bIns="85725" rtlCol="0" anchor="ctr">
            <a:normAutofit/>
          </a:bodyPr>
          <a:p>
            <a:pPr algn="ctr" marL="0" indent="0">
              <a:buNone/>
            </a:pPr>
            <a:r>
              <a:rPr lang="en-US" sz="1800" spc="0"/>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21928" y="501648"/>
          <a:ext cx="12240683" cy="6570134"/>
          <a:chOff x="21928" y="501648"/>
          <a:chExt cx="12240683" cy="6570134"/>
        </a:xfrm>
      </p:grpSpPr>
      <p:sp>
        <p:nvSpPr>
          <p:cNvPr id="325" name="Placeholder for title"/>
          <p:cNvSpPr>
            <a:spLocks noGrp="1"/>
          </p:cNvSpPr>
          <p:nvPr>
            <p:ph type="title" idx="0"/>
          </p:nvPr>
        </p:nvSpPr>
        <p:spPr>
          <a:xfrm>
            <a:off x="970722" y="501648"/>
            <a:ext cx="10263893" cy="782357"/>
          </a:xfrm>
          <a:prstGeom prst="rect">
            <a:avLst/>
          </a:prstGeom>
          <a:noFill/>
        </p:spPr>
        <p:txBody>
          <a:bodyPr lIns="85725" rIns="85725" tIns="85725" bIns="85725" rtlCol="0">
            <a:normAutofit/>
          </a:bodyPr>
          <a:p>
            <a:pPr marL="0" indent="0">
              <a:buNone/>
            </a:pPr>
            <a:r>
              <a:rPr lang="en-US" sz="3800" spc="0"/>
              <a:t>Conformity Assessment Procedures - Modules</a:t>
            </a:r>
            <a:endParaRPr/>
          </a:p>
        </p:txBody>
      </p:sp>
      <p:sp>
        <p:nvSpPr>
          <p:cNvPr id="326" name=""/>
          <p:cNvSpPr txBox="1"/>
          <p:nvPr/>
        </p:nvSpPr>
        <p:spPr>
          <a:xfrm>
            <a:off x="8737600" y="6093885"/>
            <a:ext cx="2844800" cy="476249"/>
          </a:xfrm>
          <a:prstGeom prst="rect">
            <a:avLst/>
          </a:prstGeom>
          <a:noFill/>
        </p:spPr>
        <p:txBody>
          <a:bodyPr lIns="85725" rIns="85725" tIns="85725" bIns="85725" rtlCol="0">
            <a:spAutoFit/>
          </a:bodyPr>
          <a:p>
            <a:pPr marL="0" indent="0">
              <a:buNone/>
            </a:pPr>
            <a:r>
              <a:rPr lang="en-US" sz="1800">
                <a:solidFill>
                  <a:srgbClr val="4D4D4D">
                    <a:alpha val="100000"/>
                  </a:srgbClr>
                </a:solidFill>
                <a:latin typeface="Arial"/>
                <a:ea typeface="Arial"/>
                <a:cs typeface="Arial"/>
              </a:rPr>
              <a:t>55</a:t>
            </a:r>
            <a:endParaRPr/>
          </a:p>
        </p:txBody>
      </p:sp>
      <p:sp>
        <p:nvSpPr>
          <p:cNvPr id="327" name=""/>
          <p:cNvSpPr/>
          <p:nvPr/>
        </p:nvSpPr>
        <p:spPr>
          <a:xfrm>
            <a:off x="1970482" y="1892829"/>
            <a:ext cx="7520540" cy="4613736"/>
          </a:xfrm>
          <a:prstGeom prst="rect">
            <a:avLst/>
          </a:prstGeom>
          <a:solidFill>
            <a:srgbClr val="B7B7B7">
              <a:alpha val="100000"/>
            </a:srgbClr>
          </a:solidFill>
          <a:ln w="19050" cap="flat" cmpd="sng" algn="ctr">
            <a:solidFill>
              <a:srgbClr val="6ACBF3">
                <a:alpha val="100000"/>
              </a:srgbClr>
            </a:solidFill>
            <a:prstDash val="solid"/>
            <a:round/>
          </a:ln>
        </p:spPr>
        <p:txBody>
          <a:bodyPr lIns="85725" rIns="85725" tIns="85725" bIns="85725" rtlCol="0" anchor="ctr">
            <a:normAutofit/>
          </a:bodyPr>
          <a:p>
            <a:pPr algn="ctr" marL="0" indent="0">
              <a:buNone/>
            </a:pPr>
            <a:r>
              <a:rPr lang="en-US" sz="2400" spc="0"/>
              <a:t/>
            </a:r>
            <a:endParaRPr/>
          </a:p>
        </p:txBody>
      </p:sp>
      <p:cxnSp>
        <p:nvCxnSpPr>
          <p:cNvPr id="328" name=""/>
          <p:cNvCxnSpPr/>
          <p:nvPr/>
        </p:nvCxnSpPr>
        <p:spPr>
          <a:xfrm>
            <a:off x="5730751" y="1892829"/>
            <a:ext cx="9525" cy="4613736"/>
          </a:xfrm>
          <a:prstGeom prst="line">
            <a:avLst/>
          </a:prstGeom>
          <a:ln w="19050" cap="flat" cmpd="sng" algn="ctr">
            <a:solidFill>
              <a:srgbClr val="0D75A0">
                <a:alpha val="100000"/>
              </a:srgbClr>
            </a:solidFill>
            <a:prstDash val="solid"/>
            <a:round/>
          </a:ln>
        </p:spPr>
      </p:cxnSp>
      <p:sp>
        <p:nvSpPr>
          <p:cNvPr id="329" name=""/>
          <p:cNvSpPr txBox="1"/>
          <p:nvPr/>
        </p:nvSpPr>
        <p:spPr>
          <a:xfrm>
            <a:off x="2145723" y="1910240"/>
            <a:ext cx="3077028" cy="379656"/>
          </a:xfrm>
          <a:prstGeom prst="rect">
            <a:avLst/>
          </a:prstGeom>
          <a:noFill/>
        </p:spPr>
        <p:txBody>
          <a:bodyPr lIns="85725" rIns="85725" tIns="85725" bIns="85725" rtlCol="0">
            <a:spAutoFit/>
          </a:bodyPr>
          <a:p>
            <a:pPr algn="ctr" marL="0" indent="0">
              <a:buNone/>
            </a:pPr>
            <a:r>
              <a:rPr lang="en-US" sz="1867" b="1">
                <a:solidFill>
                  <a:srgbClr val="FFFFFF">
                    <a:alpha val="100000"/>
                  </a:srgbClr>
                </a:solidFill>
                <a:latin typeface="Arial"/>
                <a:ea typeface="Arial"/>
                <a:cs typeface="Arial"/>
              </a:rPr>
              <a:t>DESIGN</a:t>
            </a:r>
            <a:endParaRPr/>
          </a:p>
        </p:txBody>
      </p:sp>
      <p:sp>
        <p:nvSpPr>
          <p:cNvPr id="330" name=""/>
          <p:cNvSpPr txBox="1"/>
          <p:nvPr/>
        </p:nvSpPr>
        <p:spPr>
          <a:xfrm>
            <a:off x="6093707" y="1910235"/>
            <a:ext cx="3077028" cy="379656"/>
          </a:xfrm>
          <a:prstGeom prst="rect">
            <a:avLst/>
          </a:prstGeom>
          <a:noFill/>
        </p:spPr>
        <p:txBody>
          <a:bodyPr lIns="85725" rIns="85725" tIns="85725" bIns="85725" rtlCol="0">
            <a:spAutoFit/>
          </a:bodyPr>
          <a:p>
            <a:pPr algn="ctr" marL="0" indent="0">
              <a:buNone/>
            </a:pPr>
            <a:r>
              <a:rPr lang="en-US" sz="1867" b="1">
                <a:solidFill>
                  <a:srgbClr val="FFFFFF">
                    <a:alpha val="100000"/>
                  </a:srgbClr>
                </a:solidFill>
                <a:latin typeface="Arial"/>
                <a:ea typeface="Arial"/>
                <a:cs typeface="Arial"/>
              </a:rPr>
              <a:t>MANUFACTURING</a:t>
            </a:r>
            <a:endParaRPr/>
          </a:p>
        </p:txBody>
      </p:sp>
      <p:sp>
        <p:nvSpPr>
          <p:cNvPr id="331" name=""/>
          <p:cNvSpPr/>
          <p:nvPr/>
        </p:nvSpPr>
        <p:spPr>
          <a:xfrm>
            <a:off x="3028188" y="2508841"/>
            <a:ext cx="5364480" cy="551849"/>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A</a:t>
            </a:r>
            <a:endParaRPr/>
          </a:p>
        </p:txBody>
      </p:sp>
      <p:sp>
        <p:nvSpPr>
          <p:cNvPr id="332" name=""/>
          <p:cNvSpPr/>
          <p:nvPr/>
        </p:nvSpPr>
        <p:spPr>
          <a:xfrm>
            <a:off x="3028188" y="5638121"/>
            <a:ext cx="5364480" cy="551849"/>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H</a:t>
            </a:r>
            <a:endParaRPr/>
          </a:p>
        </p:txBody>
      </p:sp>
      <p:sp>
        <p:nvSpPr>
          <p:cNvPr id="333" name=""/>
          <p:cNvSpPr/>
          <p:nvPr/>
        </p:nvSpPr>
        <p:spPr>
          <a:xfrm>
            <a:off x="3028188" y="4970777"/>
            <a:ext cx="5364480" cy="551849"/>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G</a:t>
            </a:r>
            <a:endParaRPr/>
          </a:p>
        </p:txBody>
      </p:sp>
      <p:sp>
        <p:nvSpPr>
          <p:cNvPr id="334" name=""/>
          <p:cNvSpPr/>
          <p:nvPr/>
        </p:nvSpPr>
        <p:spPr>
          <a:xfrm>
            <a:off x="6361742" y="3171303"/>
            <a:ext cx="2030927" cy="344388"/>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C</a:t>
            </a:r>
            <a:endParaRPr/>
          </a:p>
        </p:txBody>
      </p:sp>
      <p:sp>
        <p:nvSpPr>
          <p:cNvPr id="335" name=""/>
          <p:cNvSpPr/>
          <p:nvPr/>
        </p:nvSpPr>
        <p:spPr>
          <a:xfrm>
            <a:off x="6361741" y="3629629"/>
            <a:ext cx="2030927" cy="344388"/>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D</a:t>
            </a:r>
            <a:endParaRPr/>
          </a:p>
        </p:txBody>
      </p:sp>
      <p:sp>
        <p:nvSpPr>
          <p:cNvPr id="336" name=""/>
          <p:cNvSpPr/>
          <p:nvPr/>
        </p:nvSpPr>
        <p:spPr>
          <a:xfrm>
            <a:off x="6361741" y="4073247"/>
            <a:ext cx="2030927" cy="344388"/>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E</a:t>
            </a:r>
            <a:endParaRPr/>
          </a:p>
        </p:txBody>
      </p:sp>
      <p:sp>
        <p:nvSpPr>
          <p:cNvPr id="337" name=""/>
          <p:cNvSpPr/>
          <p:nvPr/>
        </p:nvSpPr>
        <p:spPr>
          <a:xfrm>
            <a:off x="6361739" y="4529701"/>
            <a:ext cx="2030927" cy="344388"/>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F</a:t>
            </a:r>
            <a:endParaRPr/>
          </a:p>
        </p:txBody>
      </p:sp>
      <p:sp>
        <p:nvSpPr>
          <p:cNvPr id="338" name=""/>
          <p:cNvSpPr/>
          <p:nvPr/>
        </p:nvSpPr>
        <p:spPr>
          <a:xfrm>
            <a:off x="3028189" y="3897003"/>
            <a:ext cx="2030927" cy="344388"/>
          </a:xfrm>
          <a:prstGeom prst="rect">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600">
                <a:solidFill>
                  <a:srgbClr val="4D4D4D">
                    <a:alpha val="100000"/>
                  </a:srgbClr>
                </a:solidFill>
                <a:latin typeface="Arial"/>
                <a:ea typeface="Arial"/>
                <a:cs typeface="Arial"/>
              </a:rPr>
              <a:t>MODULE B</a:t>
            </a:r>
            <a:endParaRPr/>
          </a:p>
        </p:txBody>
      </p:sp>
      <p:cxnSp>
        <p:nvCxnSpPr>
          <p:cNvPr id="339" name=""/>
          <p:cNvCxnSpPr/>
          <p:nvPr/>
        </p:nvCxnSpPr>
        <p:spPr>
          <a:xfrm>
            <a:off x="5831609" y="3334719"/>
            <a:ext cx="488859" cy="9525"/>
          </a:xfrm>
          <a:prstGeom prst="line">
            <a:avLst/>
          </a:prstGeom>
          <a:ln w="12700" cap="flat" cmpd="sng" algn="ctr">
            <a:solidFill>
              <a:srgbClr val="002060">
                <a:alpha val="100000"/>
              </a:srgbClr>
            </a:solidFill>
            <a:prstDash val="solid"/>
            <a:round/>
            <a:tailEnd type="triangle"/>
          </a:ln>
        </p:spPr>
      </p:cxnSp>
      <p:cxnSp>
        <p:nvCxnSpPr>
          <p:cNvPr id="340" name=""/>
          <p:cNvCxnSpPr/>
          <p:nvPr/>
        </p:nvCxnSpPr>
        <p:spPr>
          <a:xfrm>
            <a:off x="5831609" y="3801821"/>
            <a:ext cx="488859" cy="9525"/>
          </a:xfrm>
          <a:prstGeom prst="line">
            <a:avLst/>
          </a:prstGeom>
          <a:ln w="12700" cap="flat" cmpd="sng" algn="ctr">
            <a:solidFill>
              <a:srgbClr val="002060">
                <a:alpha val="100000"/>
              </a:srgbClr>
            </a:solidFill>
            <a:prstDash val="solid"/>
            <a:round/>
            <a:tailEnd type="triangle"/>
          </a:ln>
        </p:spPr>
      </p:cxnSp>
      <p:cxnSp>
        <p:nvCxnSpPr>
          <p:cNvPr id="341" name=""/>
          <p:cNvCxnSpPr/>
          <p:nvPr/>
        </p:nvCxnSpPr>
        <p:spPr>
          <a:xfrm>
            <a:off x="5831609" y="4240364"/>
            <a:ext cx="488859" cy="9525"/>
          </a:xfrm>
          <a:prstGeom prst="line">
            <a:avLst/>
          </a:prstGeom>
          <a:ln w="12700" cap="flat" cmpd="sng" algn="ctr">
            <a:solidFill>
              <a:srgbClr val="002060">
                <a:alpha val="100000"/>
              </a:srgbClr>
            </a:solidFill>
            <a:prstDash val="solid"/>
            <a:round/>
            <a:tailEnd type="triangle"/>
          </a:ln>
        </p:spPr>
      </p:cxnSp>
      <p:cxnSp>
        <p:nvCxnSpPr>
          <p:cNvPr id="342" name=""/>
          <p:cNvCxnSpPr/>
          <p:nvPr/>
        </p:nvCxnSpPr>
        <p:spPr>
          <a:xfrm>
            <a:off x="5831609" y="4697671"/>
            <a:ext cx="488859" cy="9525"/>
          </a:xfrm>
          <a:prstGeom prst="line">
            <a:avLst/>
          </a:prstGeom>
          <a:ln w="12700" cap="flat" cmpd="sng" algn="ctr">
            <a:solidFill>
              <a:srgbClr val="002060">
                <a:alpha val="100000"/>
              </a:srgbClr>
            </a:solidFill>
            <a:prstDash val="solid"/>
            <a:round/>
            <a:tailEnd type="triangle"/>
          </a:ln>
        </p:spPr>
      </p:cxnSp>
      <p:cxnSp>
        <p:nvCxnSpPr>
          <p:cNvPr id="343" name=""/>
          <p:cNvCxnSpPr/>
          <p:nvPr/>
        </p:nvCxnSpPr>
        <p:spPr>
          <a:xfrm>
            <a:off x="8481315" y="2784764"/>
            <a:ext cx="581584" cy="9525"/>
          </a:xfrm>
          <a:prstGeom prst="line">
            <a:avLst/>
          </a:prstGeom>
          <a:ln w="12700" cap="flat" cmpd="sng" algn="ctr">
            <a:solidFill>
              <a:srgbClr val="002060">
                <a:alpha val="100000"/>
              </a:srgbClr>
            </a:solidFill>
            <a:prstDash val="solid"/>
            <a:round/>
          </a:ln>
        </p:spPr>
      </p:cxnSp>
      <p:cxnSp>
        <p:nvCxnSpPr>
          <p:cNvPr id="344" name=""/>
          <p:cNvCxnSpPr/>
          <p:nvPr/>
        </p:nvCxnSpPr>
        <p:spPr>
          <a:xfrm>
            <a:off x="8567449" y="3331771"/>
            <a:ext cx="488859" cy="9525"/>
          </a:xfrm>
          <a:prstGeom prst="line">
            <a:avLst/>
          </a:prstGeom>
          <a:ln w="12700" cap="flat" cmpd="sng" algn="ctr">
            <a:solidFill>
              <a:srgbClr val="002060">
                <a:alpha val="100000"/>
              </a:srgbClr>
            </a:solidFill>
            <a:prstDash val="solid"/>
            <a:round/>
            <a:tailEnd type="triangle"/>
          </a:ln>
        </p:spPr>
      </p:cxnSp>
      <p:cxnSp>
        <p:nvCxnSpPr>
          <p:cNvPr id="345" name=""/>
          <p:cNvCxnSpPr/>
          <p:nvPr/>
        </p:nvCxnSpPr>
        <p:spPr>
          <a:xfrm>
            <a:off x="8567449" y="3798873"/>
            <a:ext cx="488859" cy="9525"/>
          </a:xfrm>
          <a:prstGeom prst="line">
            <a:avLst/>
          </a:prstGeom>
          <a:ln w="12700" cap="flat" cmpd="sng" algn="ctr">
            <a:solidFill>
              <a:srgbClr val="002060">
                <a:alpha val="100000"/>
              </a:srgbClr>
            </a:solidFill>
            <a:prstDash val="solid"/>
            <a:round/>
            <a:tailEnd type="triangle"/>
          </a:ln>
        </p:spPr>
      </p:cxnSp>
      <p:cxnSp>
        <p:nvCxnSpPr>
          <p:cNvPr id="346" name=""/>
          <p:cNvCxnSpPr/>
          <p:nvPr/>
        </p:nvCxnSpPr>
        <p:spPr>
          <a:xfrm>
            <a:off x="8567449" y="4237416"/>
            <a:ext cx="488859" cy="9525"/>
          </a:xfrm>
          <a:prstGeom prst="line">
            <a:avLst/>
          </a:prstGeom>
          <a:ln w="12700" cap="flat" cmpd="sng" algn="ctr">
            <a:solidFill>
              <a:srgbClr val="002060">
                <a:alpha val="100000"/>
              </a:srgbClr>
            </a:solidFill>
            <a:prstDash val="solid"/>
            <a:round/>
            <a:tailEnd type="triangle"/>
          </a:ln>
        </p:spPr>
      </p:cxnSp>
      <p:cxnSp>
        <p:nvCxnSpPr>
          <p:cNvPr id="347" name=""/>
          <p:cNvCxnSpPr/>
          <p:nvPr/>
        </p:nvCxnSpPr>
        <p:spPr>
          <a:xfrm>
            <a:off x="8567449" y="4694723"/>
            <a:ext cx="488859" cy="9525"/>
          </a:xfrm>
          <a:prstGeom prst="line">
            <a:avLst/>
          </a:prstGeom>
          <a:ln w="12700" cap="flat" cmpd="sng" algn="ctr">
            <a:solidFill>
              <a:srgbClr val="002060">
                <a:alpha val="100000"/>
              </a:srgbClr>
            </a:solidFill>
            <a:prstDash val="solid"/>
            <a:round/>
            <a:tailEnd type="triangle"/>
          </a:ln>
        </p:spPr>
      </p:cxnSp>
      <p:cxnSp>
        <p:nvCxnSpPr>
          <p:cNvPr id="348" name=""/>
          <p:cNvCxnSpPr/>
          <p:nvPr/>
        </p:nvCxnSpPr>
        <p:spPr>
          <a:xfrm>
            <a:off x="8567449" y="5245424"/>
            <a:ext cx="488859" cy="9525"/>
          </a:xfrm>
          <a:prstGeom prst="line">
            <a:avLst/>
          </a:prstGeom>
          <a:ln w="12700" cap="flat" cmpd="sng" algn="ctr">
            <a:solidFill>
              <a:srgbClr val="002060">
                <a:alpha val="100000"/>
              </a:srgbClr>
            </a:solidFill>
            <a:prstDash val="solid"/>
            <a:round/>
            <a:tailEnd type="triangle"/>
          </a:ln>
        </p:spPr>
      </p:cxnSp>
      <p:cxnSp>
        <p:nvCxnSpPr>
          <p:cNvPr id="349" name=""/>
          <p:cNvCxnSpPr/>
          <p:nvPr/>
        </p:nvCxnSpPr>
        <p:spPr>
          <a:xfrm>
            <a:off x="8481315" y="5927001"/>
            <a:ext cx="581584" cy="9525"/>
          </a:xfrm>
          <a:prstGeom prst="line">
            <a:avLst/>
          </a:prstGeom>
          <a:ln w="12700" cap="flat" cmpd="sng" algn="ctr">
            <a:solidFill>
              <a:srgbClr val="002060">
                <a:alpha val="100000"/>
              </a:srgbClr>
            </a:solidFill>
            <a:prstDash val="solid"/>
            <a:round/>
          </a:ln>
        </p:spPr>
      </p:cxnSp>
      <p:cxnSp>
        <p:nvCxnSpPr>
          <p:cNvPr id="350" name=""/>
          <p:cNvCxnSpPr/>
          <p:nvPr/>
        </p:nvCxnSpPr>
        <p:spPr>
          <a:xfrm flipV="1">
            <a:off x="9062899" y="2784764"/>
            <a:ext cx="9525" cy="3142237"/>
          </a:xfrm>
          <a:prstGeom prst="line">
            <a:avLst/>
          </a:prstGeom>
          <a:ln w="12700" cap="flat" cmpd="sng" algn="ctr">
            <a:solidFill>
              <a:srgbClr val="002060">
                <a:alpha val="100000"/>
              </a:srgbClr>
            </a:solidFill>
            <a:prstDash val="solid"/>
            <a:round/>
          </a:ln>
        </p:spPr>
      </p:cxnSp>
      <p:cxnSp>
        <p:nvCxnSpPr>
          <p:cNvPr id="351" name=""/>
          <p:cNvCxnSpPr/>
          <p:nvPr/>
        </p:nvCxnSpPr>
        <p:spPr>
          <a:xfrm flipV="1">
            <a:off x="2433859" y="2787706"/>
            <a:ext cx="9525" cy="3142237"/>
          </a:xfrm>
          <a:prstGeom prst="line">
            <a:avLst/>
          </a:prstGeom>
          <a:ln w="12700" cap="flat" cmpd="sng" algn="ctr">
            <a:solidFill>
              <a:srgbClr val="002060">
                <a:alpha val="100000"/>
              </a:srgbClr>
            </a:solidFill>
            <a:prstDash val="solid"/>
            <a:round/>
          </a:ln>
        </p:spPr>
      </p:cxnSp>
      <p:cxnSp>
        <p:nvCxnSpPr>
          <p:cNvPr id="352" name=""/>
          <p:cNvCxnSpPr/>
          <p:nvPr/>
        </p:nvCxnSpPr>
        <p:spPr>
          <a:xfrm>
            <a:off x="2430209" y="2784017"/>
            <a:ext cx="488859" cy="9525"/>
          </a:xfrm>
          <a:prstGeom prst="line">
            <a:avLst/>
          </a:prstGeom>
          <a:ln w="12700" cap="flat" cmpd="sng" algn="ctr">
            <a:solidFill>
              <a:srgbClr val="002060">
                <a:alpha val="100000"/>
              </a:srgbClr>
            </a:solidFill>
            <a:prstDash val="solid"/>
            <a:round/>
            <a:tailEnd type="triangle"/>
          </a:ln>
        </p:spPr>
      </p:cxnSp>
      <p:cxnSp>
        <p:nvCxnSpPr>
          <p:cNvPr id="353" name=""/>
          <p:cNvCxnSpPr/>
          <p:nvPr/>
        </p:nvCxnSpPr>
        <p:spPr>
          <a:xfrm>
            <a:off x="2433165" y="4053285"/>
            <a:ext cx="488859" cy="9525"/>
          </a:xfrm>
          <a:prstGeom prst="line">
            <a:avLst/>
          </a:prstGeom>
          <a:ln w="12700" cap="flat" cmpd="sng" algn="ctr">
            <a:solidFill>
              <a:srgbClr val="002060">
                <a:alpha val="100000"/>
              </a:srgbClr>
            </a:solidFill>
            <a:prstDash val="solid"/>
            <a:round/>
            <a:tailEnd type="triangle"/>
          </a:ln>
        </p:spPr>
      </p:cxnSp>
      <p:cxnSp>
        <p:nvCxnSpPr>
          <p:cNvPr id="354" name=""/>
          <p:cNvCxnSpPr/>
          <p:nvPr/>
        </p:nvCxnSpPr>
        <p:spPr>
          <a:xfrm>
            <a:off x="2430231" y="5240087"/>
            <a:ext cx="488859" cy="9525"/>
          </a:xfrm>
          <a:prstGeom prst="line">
            <a:avLst/>
          </a:prstGeom>
          <a:ln w="12700" cap="flat" cmpd="sng" algn="ctr">
            <a:solidFill>
              <a:srgbClr val="002060">
                <a:alpha val="100000"/>
              </a:srgbClr>
            </a:solidFill>
            <a:prstDash val="solid"/>
            <a:round/>
            <a:tailEnd type="triangle"/>
          </a:ln>
        </p:spPr>
      </p:cxnSp>
      <p:cxnSp>
        <p:nvCxnSpPr>
          <p:cNvPr id="355" name=""/>
          <p:cNvCxnSpPr/>
          <p:nvPr/>
        </p:nvCxnSpPr>
        <p:spPr>
          <a:xfrm>
            <a:off x="2433175" y="5920355"/>
            <a:ext cx="488859" cy="9525"/>
          </a:xfrm>
          <a:prstGeom prst="line">
            <a:avLst/>
          </a:prstGeom>
          <a:ln w="12700" cap="flat" cmpd="sng" algn="ctr">
            <a:solidFill>
              <a:srgbClr val="002060">
                <a:alpha val="100000"/>
              </a:srgbClr>
            </a:solidFill>
            <a:prstDash val="solid"/>
            <a:round/>
            <a:tailEnd type="triangle"/>
          </a:ln>
        </p:spPr>
      </p:cxnSp>
      <p:cxnSp>
        <p:nvCxnSpPr>
          <p:cNvPr id="356" name=""/>
          <p:cNvCxnSpPr/>
          <p:nvPr/>
        </p:nvCxnSpPr>
        <p:spPr>
          <a:xfrm rot="5400000">
            <a:off x="8817791" y="4176971"/>
            <a:ext cx="488859" cy="9525"/>
          </a:xfrm>
          <a:prstGeom prst="line">
            <a:avLst/>
          </a:prstGeom>
          <a:ln w="12700" cap="flat" cmpd="sng" algn="ctr">
            <a:solidFill>
              <a:srgbClr val="002060">
                <a:alpha val="100000"/>
              </a:srgbClr>
            </a:solidFill>
            <a:prstDash val="solid"/>
            <a:round/>
            <a:tailEnd type="triangle"/>
          </a:ln>
        </p:spPr>
      </p:cxnSp>
      <p:cxnSp>
        <p:nvCxnSpPr>
          <p:cNvPr id="357" name=""/>
          <p:cNvCxnSpPr/>
          <p:nvPr/>
        </p:nvCxnSpPr>
        <p:spPr>
          <a:xfrm rot="16200000" flipV="1">
            <a:off x="8820737" y="4751228"/>
            <a:ext cx="488859" cy="9525"/>
          </a:xfrm>
          <a:prstGeom prst="line">
            <a:avLst/>
          </a:prstGeom>
          <a:ln w="12700" cap="flat" cmpd="sng" algn="ctr">
            <a:solidFill>
              <a:srgbClr val="002060">
                <a:alpha val="100000"/>
              </a:srgbClr>
            </a:solidFill>
            <a:prstDash val="solid"/>
            <a:round/>
            <a:tailEnd type="triangle"/>
          </a:ln>
        </p:spPr>
      </p:cxnSp>
      <p:cxnSp>
        <p:nvCxnSpPr>
          <p:cNvPr id="358" name=""/>
          <p:cNvCxnSpPr/>
          <p:nvPr/>
        </p:nvCxnSpPr>
        <p:spPr>
          <a:xfrm flipV="1">
            <a:off x="9065168" y="4464173"/>
            <a:ext cx="424033" cy="9525"/>
          </a:xfrm>
          <a:prstGeom prst="line">
            <a:avLst/>
          </a:prstGeom>
          <a:ln w="12700" cap="flat" cmpd="sng" algn="ctr">
            <a:solidFill>
              <a:srgbClr val="002060">
                <a:alpha val="100000"/>
              </a:srgbClr>
            </a:solidFill>
            <a:prstDash val="solid"/>
            <a:round/>
            <a:tailEnd type="triangle"/>
          </a:ln>
        </p:spPr>
      </p:cxnSp>
      <p:cxnSp>
        <p:nvCxnSpPr>
          <p:cNvPr id="359" name=""/>
          <p:cNvCxnSpPr/>
          <p:nvPr/>
        </p:nvCxnSpPr>
        <p:spPr>
          <a:xfrm flipV="1">
            <a:off x="1970482" y="4141362"/>
            <a:ext cx="463380" cy="352524"/>
          </a:xfrm>
          <a:prstGeom prst="line">
            <a:avLst/>
          </a:prstGeom>
          <a:ln w="12700" cap="flat" cmpd="sng" algn="ctr">
            <a:solidFill>
              <a:srgbClr val="002060">
                <a:alpha val="100000"/>
              </a:srgbClr>
            </a:solidFill>
            <a:prstDash val="solid"/>
            <a:round/>
          </a:ln>
        </p:spPr>
      </p:cxnSp>
      <p:cxnSp>
        <p:nvCxnSpPr>
          <p:cNvPr id="360" name=""/>
          <p:cNvCxnSpPr/>
          <p:nvPr/>
        </p:nvCxnSpPr>
        <p:spPr>
          <a:xfrm flipH="1" flipV="1">
            <a:off x="1967542" y="4491809"/>
            <a:ext cx="463380" cy="352524"/>
          </a:xfrm>
          <a:prstGeom prst="line">
            <a:avLst/>
          </a:prstGeom>
          <a:ln w="12700" cap="flat" cmpd="sng" algn="ctr">
            <a:solidFill>
              <a:srgbClr val="002060">
                <a:alpha val="100000"/>
              </a:srgbClr>
            </a:solidFill>
            <a:prstDash val="solid"/>
            <a:round/>
          </a:ln>
        </p:spPr>
      </p:cxnSp>
      <p:sp>
        <p:nvSpPr>
          <p:cNvPr id="361" name=""/>
          <p:cNvSpPr/>
          <p:nvPr/>
        </p:nvSpPr>
        <p:spPr>
          <a:xfrm>
            <a:off x="21928" y="4262459"/>
            <a:ext cx="1846787" cy="456453"/>
          </a:xfrm>
          <a:prstGeom prst="rect">
            <a:avLst/>
          </a:prstGeom>
          <a:no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467">
                <a:solidFill>
                  <a:srgbClr val="4D4D4D">
                    <a:alpha val="100000"/>
                  </a:srgbClr>
                </a:solidFill>
                <a:latin typeface="Arial"/>
                <a:ea typeface="Arial"/>
                <a:cs typeface="Arial"/>
              </a:rPr>
              <a:t>MANUFACTURER</a:t>
            </a:r>
            <a:endParaRPr/>
          </a:p>
        </p:txBody>
      </p:sp>
      <p:pic>
        <p:nvPicPr>
          <p:cNvPr id="362" name=""/>
          <p:cNvPicPr>
            <a:picLocks noChangeAspect="1"/>
          </p:cNvPicPr>
          <p:nvPr/>
        </p:nvPicPr>
        <p:blipFill>
          <a:blip r:embed="rId3"/>
          <a:srcRect t="0" r="0" b="0" l="0"/>
          <a:stretch>
            <a:fillRect/>
          </a:stretch>
        </p:blipFill>
        <p:spPr>
          <a:xfrm>
            <a:off x="9678367" y="4051862"/>
            <a:ext cx="1260459" cy="893780"/>
          </a:xfrm>
          <a:prstGeom prst="rect">
            <a:avLst/>
          </a:prstGeom>
        </p:spPr>
      </p:pic>
      <p:sp>
        <p:nvSpPr>
          <p:cNvPr id="363" name=""/>
          <p:cNvSpPr txBox="1"/>
          <p:nvPr/>
        </p:nvSpPr>
        <p:spPr>
          <a:xfrm>
            <a:off x="9426911" y="1832563"/>
            <a:ext cx="2813772" cy="1596437"/>
          </a:xfrm>
          <a:prstGeom prst="rect">
            <a:avLst/>
          </a:prstGeom>
          <a:noFill/>
        </p:spPr>
        <p:txBody>
          <a:bodyPr lIns="121920" rIns="121920" tIns="60960" bIns="60960" rtlCol="0" anchor="t">
            <a:spAutoFit/>
          </a:bodyPr>
          <a:p>
            <a:pPr algn="ctr" marL="0" indent="-342900">
              <a:buNone/>
            </a:pPr>
            <a:r>
              <a:rPr lang="en-US" sz="1600" i="1">
                <a:solidFill>
                  <a:srgbClr val="0F5494">
                    <a:alpha val="100000"/>
                  </a:srgbClr>
                </a:solidFill>
                <a:latin typeface="Arial"/>
                <a:ea typeface="Arial"/>
                <a:cs typeface="Arial"/>
              </a:rPr>
              <a:t>Procedures to be used when performing conformity assessment in respect of particular products as set out in DECISION No 768/2008/EC</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12191999" cy="6570134"/>
          <a:chOff x="0" y="0"/>
          <a:chExt cx="12191999" cy="6570134"/>
        </a:xfrm>
      </p:grpSpPr>
      <p:sp>
        <p:nvSpPr>
          <p:cNvPr id="365"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Conformity Assessment Procedures MDR/IVDR</a:t>
            </a:r>
            <a:endParaRPr/>
          </a:p>
        </p:txBody>
      </p:sp>
      <p:sp>
        <p:nvSpPr>
          <p:cNvPr id="366" name=""/>
          <p:cNvSpPr txBox="1"/>
          <p:nvPr/>
        </p:nvSpPr>
        <p:spPr>
          <a:xfrm>
            <a:off x="8534304" y="6093885"/>
            <a:ext cx="3048097" cy="476249"/>
          </a:xfrm>
          <a:prstGeom prst="rect">
            <a:avLst/>
          </a:prstGeom>
          <a:noFill/>
        </p:spPr>
        <p:txBody>
          <a:bodyPr lIns="85725" rIns="85725" tIns="85725" bIns="85725" rtlCol="0">
            <a:spAutoFit/>
          </a:bodyPr>
          <a:p>
            <a:pPr marL="0" indent="0">
              <a:buNone/>
            </a:pPr>
            <a:r>
              <a:rPr lang="en-US" sz="1800">
                <a:solidFill>
                  <a:srgbClr val="4D4D4D">
                    <a:alpha val="100000"/>
                  </a:srgbClr>
                </a:solidFill>
                <a:latin typeface="Arial"/>
                <a:ea typeface="Arial"/>
                <a:cs typeface="Arial"/>
              </a:rPr>
              <a:t>56</a:t>
            </a:r>
            <a:endParaRPr/>
          </a:p>
        </p:txBody>
      </p:sp>
      <p:sp>
        <p:nvSpPr>
          <p:cNvPr id="367" name=""/>
          <p:cNvSpPr txBox="1"/>
          <p:nvPr/>
        </p:nvSpPr>
        <p:spPr>
          <a:xfrm>
            <a:off x="9264352" y="1736552"/>
            <a:ext cx="2927647" cy="1596437"/>
          </a:xfrm>
          <a:prstGeom prst="rect">
            <a:avLst/>
          </a:prstGeom>
          <a:noFill/>
        </p:spPr>
        <p:txBody>
          <a:bodyPr lIns="121920" rIns="121920" tIns="60960" bIns="60960" rtlCol="0" anchor="t">
            <a:spAutoFit/>
          </a:bodyPr>
          <a:p>
            <a:pPr algn="ctr" marL="0" indent="-342900">
              <a:buNone/>
            </a:pPr>
            <a:r>
              <a:rPr lang="en-US" sz="1600" i="1">
                <a:solidFill>
                  <a:srgbClr val="0F5494">
                    <a:alpha val="100000"/>
                  </a:srgbClr>
                </a:solidFill>
                <a:latin typeface="Arial"/>
                <a:ea typeface="Arial"/>
                <a:cs typeface="Arial"/>
              </a:rPr>
              <a:t>Match between modules set out in DECISION No 768/2008/EC and Annexes of the MDR*</a:t>
            </a:r>
            <a:endParaRPr/>
          </a:p>
          <a:p>
            <a:pPr algn="ctr" marL="0" indent="-342900">
              <a:buNone/>
            </a:pPr>
            <a:r>
              <a:rPr lang="en-US" sz="1600" spc="0"/>
              <a:t/>
            </a:r>
            <a:endParaRPr/>
          </a:p>
          <a:p>
            <a:pPr marL="342900" indent="-342900">
              <a:buNone/>
            </a:pPr>
            <a:r>
              <a:rPr lang="en-US" sz="1400" i="1">
                <a:solidFill>
                  <a:srgbClr val="0F5494">
                    <a:alpha val="100000"/>
                  </a:srgbClr>
                </a:solidFill>
                <a:latin typeface="Arial"/>
                <a:ea typeface="Arial"/>
                <a:cs typeface="Arial"/>
              </a:rPr>
              <a:t>* Analogous procedures are established in the IVDR, not mentioned for easy of reference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8876322" cy="6518720"/>
          <a:chOff x="0" y="0"/>
          <a:chExt cx="8876322" cy="6518720"/>
        </a:xfrm>
      </p:grpSpPr>
      <p:sp>
        <p:nvSpPr>
          <p:cNvPr id="369"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Applicability per device class</a:t>
            </a:r>
            <a:endParaRPr/>
          </a:p>
        </p:txBody>
      </p:sp>
      <p:graphicFrame>
        <p:nvGraphicFramePr>
          <p:cNvPr id="370" name=""/>
          <p:cNvGraphicFramePr>
            <a:graphicFrameLocks noGrp="1"/>
          </p:cNvGraphicFramePr>
          <p:nvPr/>
        </p:nvGraphicFramePr>
        <p:xfrm>
          <a:off x="1114531" y="1531275"/>
          <a:ext cx="0" cy="0"/>
        </p:xfrm>
        <a:graphic>
          <a:graphicData uri="http://schemas.openxmlformats.org/drawingml/2006/table">
            <a:tbl>
              <a:tblPr firstRow="1" bandRow="1"/>
              <a:tblGrid>
                <a:gridCol w="1512170"/>
                <a:gridCol w="1080120"/>
                <a:gridCol w="1152128"/>
                <a:gridCol w="1296144"/>
                <a:gridCol w="1080120"/>
                <a:gridCol w="1152128"/>
                <a:gridCol w="936104"/>
              </a:tblGrid>
              <a:tr h="1080964">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050">
                          <a:solidFill>
                            <a:srgbClr val="4D4D4D">
                              <a:alpha val="100000"/>
                            </a:srgbClr>
                          </a:solidFill>
                          <a:latin typeface="Arial"/>
                          <a:ea typeface="Arial"/>
                          <a:cs typeface="Arial"/>
                        </a:rPr>
                        <a:t>Annex I: general </a:t>
                      </a:r>
                      <a:endParaRPr/>
                    </a:p>
                    <a:p>
                      <a:pPr marL="0" indent="0">
                        <a:buNone/>
                      </a:pPr>
                      <a:r>
                        <a:rPr lang="en-US" sz="1050">
                          <a:solidFill>
                            <a:srgbClr val="4D4D4D">
                              <a:alpha val="100000"/>
                            </a:srgbClr>
                          </a:solidFill>
                          <a:latin typeface="Arial"/>
                          <a:ea typeface="Arial"/>
                          <a:cs typeface="Arial"/>
                        </a:rPr>
                        <a:t>safety &amp; performance requirements</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a:solidFill>
                            <a:srgbClr val="4D4D4D">
                              <a:alpha val="100000"/>
                            </a:srgbClr>
                          </a:solidFill>
                          <a:latin typeface="Arial"/>
                          <a:ea typeface="Arial"/>
                          <a:cs typeface="Arial"/>
                        </a:rPr>
                        <a:t>Annex II &amp; III: </a:t>
                      </a:r>
                      <a:endParaRPr/>
                    </a:p>
                    <a:p>
                      <a:pPr marL="0" indent="0">
                        <a:buNone/>
                      </a:pPr>
                      <a:r>
                        <a:rPr lang="en-US" sz="1100">
                          <a:solidFill>
                            <a:srgbClr val="4D4D4D">
                              <a:alpha val="100000"/>
                            </a:srgbClr>
                          </a:solidFill>
                          <a:latin typeface="Arial"/>
                          <a:ea typeface="Arial"/>
                          <a:cs typeface="Arial"/>
                        </a:rPr>
                        <a:t>technical documentation and documentation on PMS</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a:solidFill>
                            <a:srgbClr val="4D4D4D">
                              <a:alpha val="100000"/>
                            </a:srgbClr>
                          </a:solidFill>
                          <a:latin typeface="Arial"/>
                          <a:ea typeface="Arial"/>
                          <a:cs typeface="Arial"/>
                        </a:rPr>
                        <a:t>Annex IX: quality management system and assessment of technical documentation</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a:solidFill>
                            <a:srgbClr val="4D4D4D">
                              <a:alpha val="100000"/>
                            </a:srgbClr>
                          </a:solidFill>
                          <a:latin typeface="Arial"/>
                          <a:ea typeface="Arial"/>
                          <a:cs typeface="Arial"/>
                        </a:rPr>
                        <a:t>Annex X:</a:t>
                      </a:r>
                      <a:endParaRPr/>
                    </a:p>
                    <a:p>
                      <a:pPr marL="0" indent="0">
                        <a:buNone/>
                      </a:pPr>
                      <a:r>
                        <a:rPr lang="en-US" sz="1100">
                          <a:solidFill>
                            <a:srgbClr val="4D4D4D">
                              <a:alpha val="100000"/>
                            </a:srgbClr>
                          </a:solidFill>
                          <a:latin typeface="Arial"/>
                          <a:ea typeface="Arial"/>
                          <a:cs typeface="Arial"/>
                        </a:rPr>
                        <a:t>type examination</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a:solidFill>
                            <a:srgbClr val="4D4D4D">
                              <a:alpha val="100000"/>
                            </a:srgbClr>
                          </a:solidFill>
                          <a:latin typeface="Arial"/>
                          <a:ea typeface="Arial"/>
                          <a:cs typeface="Arial"/>
                        </a:rPr>
                        <a:t>Annex XI: product conformity verification</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a:solidFill>
                            <a:srgbClr val="4D4D4D">
                              <a:alpha val="100000"/>
                            </a:srgbClr>
                          </a:solidFill>
                          <a:latin typeface="Arial"/>
                          <a:ea typeface="Arial"/>
                          <a:cs typeface="Arial"/>
                        </a:rPr>
                        <a:t>Annex XIII:</a:t>
                      </a:r>
                      <a:endParaRPr/>
                    </a:p>
                    <a:p>
                      <a:pPr marL="0" indent="0">
                        <a:buNone/>
                      </a:pPr>
                      <a:r>
                        <a:rPr lang="en-US" sz="1100">
                          <a:solidFill>
                            <a:srgbClr val="4D4D4D">
                              <a:alpha val="100000"/>
                            </a:srgbClr>
                          </a:solidFill>
                          <a:latin typeface="Arial"/>
                          <a:ea typeface="Arial"/>
                          <a:cs typeface="Arial"/>
                        </a:rPr>
                        <a:t>Custom-made devices</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r h="691108">
                <a:tc>
                  <a:txBody>
                    <a:bodyPr/>
                    <a:lstStyle/>
                    <a:p>
                      <a:pPr marL="0" indent="0">
                        <a:buNone/>
                      </a:pPr>
                      <a:r>
                        <a:rPr lang="en-US" sz="1100">
                          <a:solidFill>
                            <a:srgbClr val="4D4D4D">
                              <a:alpha val="100000"/>
                            </a:srgbClr>
                          </a:solidFill>
                          <a:latin typeface="Arial"/>
                          <a:ea typeface="Arial"/>
                          <a:cs typeface="Arial"/>
                        </a:rPr>
                        <a:t>Class I</a:t>
                      </a:r>
                      <a:endParaRPr/>
                    </a:p>
                    <a:p>
                      <a:pPr marL="0" indent="0">
                        <a:buNone/>
                      </a:pPr>
                      <a:r>
                        <a:rPr lang="en-US" sz="1100">
                          <a:solidFill>
                            <a:srgbClr val="4D4D4D">
                              <a:alpha val="100000"/>
                            </a:srgbClr>
                          </a:solidFill>
                        </a:rPr>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r h="691108">
                <a:tc>
                  <a:txBody>
                    <a:bodyPr/>
                    <a:lstStyle/>
                    <a:p>
                      <a:pPr marL="0" indent="0">
                        <a:buNone/>
                      </a:pPr>
                      <a:r>
                        <a:rPr lang="en-US" sz="1100">
                          <a:solidFill>
                            <a:srgbClr val="4D4D4D">
                              <a:alpha val="100000"/>
                            </a:srgbClr>
                          </a:solidFill>
                          <a:latin typeface="Arial"/>
                          <a:ea typeface="Arial"/>
                          <a:cs typeface="Arial"/>
                        </a:rPr>
                        <a:t>Class I sterile, measuring, reusable surgical instruments</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a:solidFill>
                            <a:srgbClr val="4D4D4D">
                              <a:alpha val="100000"/>
                            </a:srgbClr>
                          </a:solidFill>
                          <a:latin typeface="Arial"/>
                          <a:ea typeface="Arial"/>
                          <a:cs typeface="Arial"/>
                        </a:rPr>
                        <a:t>                         or</a:t>
                      </a:r>
                      <a:endParaRPr/>
                    </a:p>
                    <a:p>
                      <a:pPr marL="0" indent="0">
                        <a:buNone/>
                      </a:pPr>
                      <a:r>
                        <a:rPr lang="en-US" sz="1100">
                          <a:solidFill>
                            <a:srgbClr val="4D4D4D">
                              <a:alpha val="100000"/>
                            </a:srgbClr>
                          </a:solidFill>
                        </a:rPr>
                        <a:t/>
                      </a:r>
                      <a:endParaRPr/>
                    </a:p>
                    <a:p>
                      <a:pPr marL="0" indent="0">
                        <a:buNone/>
                      </a:pPr>
                      <a:r>
                        <a:rPr lang="en-US" sz="1100">
                          <a:solidFill>
                            <a:srgbClr val="4D4D4D">
                              <a:alpha val="100000"/>
                            </a:srgbClr>
                          </a:solidFill>
                          <a:latin typeface="Arial"/>
                          <a:ea typeface="Arial"/>
                          <a:cs typeface="Arial"/>
                        </a:rPr>
                        <a:t>      Chapter I &amp; III</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spc="0"/>
                        <a:t/>
                      </a:r>
                      <a:endParaRPr/>
                    </a:p>
                    <a:p>
                      <a:pPr marL="0" indent="0">
                        <a:buNone/>
                      </a:pPr>
                      <a:r>
                        <a:rPr lang="en-US" sz="1100" spc="0"/>
                        <a:t/>
                      </a:r>
                      <a:endParaRPr/>
                    </a:p>
                    <a:p>
                      <a:pPr marL="0" indent="0">
                        <a:buNone/>
                      </a:pPr>
                      <a:r>
                        <a:rPr lang="en-US" sz="1100">
                          <a:solidFill>
                            <a:srgbClr val="4D4D4D">
                              <a:alpha val="100000"/>
                            </a:srgbClr>
                          </a:solidFill>
                          <a:latin typeface="Arial"/>
                          <a:ea typeface="Arial"/>
                          <a:cs typeface="Arial"/>
                        </a:rPr>
                        <a:t>      part A</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r h="691108">
                <a:tc>
                  <a:txBody>
                    <a:bodyPr/>
                    <a:lstStyle/>
                    <a:p>
                      <a:pPr marL="0" indent="0">
                        <a:buNone/>
                      </a:pPr>
                      <a:r>
                        <a:rPr lang="en-US" sz="1100">
                          <a:solidFill>
                            <a:srgbClr val="4D4D4D">
                              <a:alpha val="100000"/>
                            </a:srgbClr>
                          </a:solidFill>
                          <a:latin typeface="Arial"/>
                          <a:ea typeface="Arial"/>
                          <a:cs typeface="Arial"/>
                        </a:rPr>
                        <a:t>Class IIa </a:t>
                      </a:r>
                      <a:endParaRPr/>
                    </a:p>
                    <a:p>
                      <a:pPr marL="0" indent="0">
                        <a:buNone/>
                      </a:pPr>
                      <a:r>
                        <a:rPr lang="en-US" sz="1100">
                          <a:solidFill>
                            <a:srgbClr val="4D4D4D">
                              <a:alpha val="100000"/>
                            </a:srgbClr>
                          </a:solidFill>
                        </a:rPr>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a:solidFill>
                            <a:srgbClr val="4D4D4D">
                              <a:alpha val="100000"/>
                            </a:srgbClr>
                          </a:solidFill>
                          <a:latin typeface="Arial"/>
                          <a:ea typeface="Arial"/>
                          <a:cs typeface="Arial"/>
                        </a:rPr>
                        <a:t>                         or</a:t>
                      </a:r>
                      <a:endParaRPr/>
                    </a:p>
                    <a:p>
                      <a:pPr marL="0" indent="0">
                        <a:buNone/>
                      </a:pPr>
                      <a:r>
                        <a:rPr lang="en-US" sz="1100">
                          <a:solidFill>
                            <a:srgbClr val="4D4D4D">
                              <a:alpha val="100000"/>
                            </a:srgbClr>
                          </a:solidFill>
                          <a:latin typeface="Arial"/>
                          <a:ea typeface="Arial"/>
                          <a:cs typeface="Arial"/>
                        </a:rPr>
                        <a:t>      Chapter I &amp; III</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spc="0"/>
                        <a:t/>
                      </a:r>
                      <a:endParaRPr/>
                    </a:p>
                    <a:p>
                      <a:pPr marL="0" indent="0">
                        <a:buNone/>
                      </a:pPr>
                      <a:r>
                        <a:rPr lang="en-US" sz="1100">
                          <a:solidFill>
                            <a:srgbClr val="4D4D4D">
                              <a:alpha val="100000"/>
                            </a:srgbClr>
                          </a:solidFill>
                          <a:latin typeface="Arial"/>
                          <a:ea typeface="Arial"/>
                          <a:cs typeface="Arial"/>
                        </a:rPr>
                        <a:t>      part A</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r h="691108">
                <a:tc>
                  <a:txBody>
                    <a:bodyPr/>
                    <a:lstStyle/>
                    <a:p>
                      <a:pPr marL="0" indent="0">
                        <a:buNone/>
                      </a:pPr>
                      <a:r>
                        <a:rPr lang="en-US" sz="1100">
                          <a:solidFill>
                            <a:srgbClr val="4D4D4D">
                              <a:alpha val="100000"/>
                            </a:srgbClr>
                          </a:solidFill>
                          <a:latin typeface="Arial"/>
                          <a:ea typeface="Arial"/>
                          <a:cs typeface="Arial"/>
                        </a:rPr>
                        <a:t>Class IIb</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a:solidFill>
                            <a:srgbClr val="4D4D4D">
                              <a:alpha val="100000"/>
                            </a:srgbClr>
                          </a:solidFill>
                          <a:latin typeface="Arial"/>
                          <a:ea typeface="Arial"/>
                          <a:cs typeface="Arial"/>
                        </a:rPr>
                        <a:t>                 or</a:t>
                      </a:r>
                      <a:endParaRPr/>
                    </a:p>
                    <a:p>
                      <a:pPr marL="0" indent="0">
                        <a:buNone/>
                      </a:pPr>
                      <a:r>
                        <a:rPr lang="en-US" sz="1100">
                          <a:solidFill>
                            <a:srgbClr val="4D4D4D">
                              <a:alpha val="100000"/>
                            </a:srgbClr>
                          </a:solidFill>
                          <a:latin typeface="Arial"/>
                          <a:ea typeface="Arial"/>
                          <a:cs typeface="Arial"/>
                        </a:rPr>
                        <a:t>      Chapter I &amp; III</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a:solidFill>
                            <a:srgbClr val="4D4D4D">
                              <a:alpha val="100000"/>
                            </a:srgbClr>
                          </a:solidFill>
                          <a:latin typeface="Arial"/>
                          <a:ea typeface="Arial"/>
                          <a:cs typeface="Arial"/>
                        </a:rPr>
                        <a:t>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r h="691108">
                <a:tc>
                  <a:txBody>
                    <a:bodyPr/>
                    <a:lstStyle/>
                    <a:p>
                      <a:pPr marL="0" indent="0">
                        <a:buNone/>
                      </a:pPr>
                      <a:r>
                        <a:rPr lang="en-US" sz="1100">
                          <a:solidFill>
                            <a:srgbClr val="4D4D4D">
                              <a:alpha val="100000"/>
                            </a:srgbClr>
                          </a:solidFill>
                          <a:latin typeface="Arial"/>
                          <a:ea typeface="Arial"/>
                          <a:cs typeface="Arial"/>
                        </a:rPr>
                        <a:t>Class III</a:t>
                      </a:r>
                      <a:endParaRPr/>
                    </a:p>
                    <a:p>
                      <a:pPr marL="0" indent="0">
                        <a:buNone/>
                      </a:pPr>
                      <a:r>
                        <a:rPr lang="en-US" sz="1100">
                          <a:solidFill>
                            <a:srgbClr val="4D4D4D">
                              <a:alpha val="100000"/>
                            </a:srgbClr>
                          </a:solidFill>
                        </a:rPr>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p>
                      <a:pPr marL="0" indent="0">
                        <a:buNone/>
                      </a:pPr>
                      <a:r>
                        <a:rPr lang="en-US" sz="1100">
                          <a:solidFill>
                            <a:srgbClr val="4D4D4D">
                              <a:alpha val="100000"/>
                            </a:srgbClr>
                          </a:solidFill>
                          <a:latin typeface="Arial"/>
                          <a:ea typeface="Arial"/>
                          <a:cs typeface="Arial"/>
                        </a:rPr>
                        <a:t>                 or</a:t>
                      </a:r>
                      <a:endParaRPr/>
                    </a:p>
                    <a:p>
                      <a:pPr marL="0" indent="0">
                        <a:buNone/>
                      </a:pPr>
                      <a:r>
                        <a:rPr lang="en-US" sz="1100">
                          <a:solidFill>
                            <a:srgbClr val="4D4D4D">
                              <a:alpha val="100000"/>
                            </a:srgbClr>
                          </a:solidFill>
                        </a:rPr>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r h="691108">
                <a:tc>
                  <a:txBody>
                    <a:bodyPr/>
                    <a:lstStyle/>
                    <a:p>
                      <a:pPr marL="0" indent="0">
                        <a:buNone/>
                      </a:pPr>
                      <a:r>
                        <a:rPr lang="en-US" sz="1100">
                          <a:solidFill>
                            <a:srgbClr val="4D4D4D">
                              <a:alpha val="100000"/>
                            </a:srgbClr>
                          </a:solidFill>
                          <a:latin typeface="Arial"/>
                          <a:ea typeface="Arial"/>
                          <a:cs typeface="Arial"/>
                        </a:rPr>
                        <a:t>Custom-made</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c>
                  <a:txBody>
                    <a:bodyPr/>
                    <a:lstStyle/>
                    <a:p>
                      <a:pPr marL="0" indent="0">
                        <a:buNone/>
                      </a:pPr>
                      <a:r>
                        <a:rPr lang="en-US" sz="1100" spc="0"/>
                        <a:t/>
                      </a:r>
                      <a:endParaRPr/>
                    </a:p>
                  </a:txBody>
                  <a:tcPr anchor="ctr" marL="57150" marR="57150">
                    <a:lnL w="12700" cap="flat" cmpd="sng" algn="ctr">
                      <a:solidFill>
                        <a:srgbClr val="7B8187">
                          <a:alpha val="100000"/>
                        </a:srgbClr>
                      </a:solidFill>
                      <a:prstDash val="solid"/>
                      <a:round/>
                    </a:lnL>
                    <a:lnR w="12700" cap="flat" cmpd="sng" algn="ctr">
                      <a:solidFill>
                        <a:srgbClr val="7B8187">
                          <a:alpha val="100000"/>
                        </a:srgbClr>
                      </a:solidFill>
                      <a:prstDash val="solid"/>
                      <a:round/>
                    </a:lnR>
                    <a:lnT w="12700" cap="flat" cmpd="sng" algn="ctr">
                      <a:solidFill>
                        <a:srgbClr val="7B8187">
                          <a:alpha val="100000"/>
                        </a:srgbClr>
                      </a:solidFill>
                      <a:prstDash val="solid"/>
                      <a:round/>
                    </a:lnT>
                    <a:lnB w="12700" cap="flat" cmpd="sng" algn="ctr">
                      <a:solidFill>
                        <a:srgbClr val="7B8187">
                          <a:alpha val="100000"/>
                        </a:srgbClr>
                      </a:solidFill>
                      <a:prstDash val="solid"/>
                      <a:round/>
                    </a:lnB>
                    <a:lnTlToBr w="12700" cap="flat" cmpd="sng" algn="ctr">
                      <a:noFill/>
                      <a:prstDash val="solid"/>
                      <a:round/>
                    </a:lnTlToBr>
                    <a:lnBlToTr w="12700" cap="flat" cmpd="sng" algn="ctr">
                      <a:noFill/>
                      <a:prstDash val="solid"/>
                      <a:round/>
                    </a:lnBlToTr>
                    <a:noFill/>
                  </a:tcPr>
                </a:tc>
              </a:tr>
            </a:tbl>
          </a:graphicData>
        </a:graphic>
      </p:graphicFrame>
      <p:sp>
        <p:nvSpPr>
          <p:cNvPr id="371" name=""/>
          <p:cNvSpPr/>
          <p:nvPr/>
        </p:nvSpPr>
        <p:spPr>
          <a:xfrm>
            <a:off x="2890715" y="2776254"/>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2" name=""/>
          <p:cNvSpPr/>
          <p:nvPr/>
        </p:nvSpPr>
        <p:spPr>
          <a:xfrm>
            <a:off x="2899099" y="3558008"/>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3" name=""/>
          <p:cNvSpPr/>
          <p:nvPr/>
        </p:nvSpPr>
        <p:spPr>
          <a:xfrm>
            <a:off x="2899099" y="4206080"/>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4" name=""/>
          <p:cNvSpPr/>
          <p:nvPr/>
        </p:nvSpPr>
        <p:spPr>
          <a:xfrm>
            <a:off x="2899099" y="4911644"/>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5" name=""/>
          <p:cNvSpPr/>
          <p:nvPr/>
        </p:nvSpPr>
        <p:spPr>
          <a:xfrm>
            <a:off x="2899658" y="5654351"/>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6" name=""/>
          <p:cNvSpPr/>
          <p:nvPr/>
        </p:nvSpPr>
        <p:spPr>
          <a:xfrm>
            <a:off x="4088039" y="2776254"/>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7" name=""/>
          <p:cNvSpPr/>
          <p:nvPr/>
        </p:nvSpPr>
        <p:spPr>
          <a:xfrm>
            <a:off x="4088039" y="3566392"/>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8" name=""/>
          <p:cNvSpPr/>
          <p:nvPr/>
        </p:nvSpPr>
        <p:spPr>
          <a:xfrm>
            <a:off x="4088039" y="4206678"/>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79" name=""/>
          <p:cNvSpPr/>
          <p:nvPr/>
        </p:nvSpPr>
        <p:spPr>
          <a:xfrm>
            <a:off x="4088039" y="4911644"/>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0" name=""/>
          <p:cNvSpPr/>
          <p:nvPr/>
        </p:nvSpPr>
        <p:spPr>
          <a:xfrm>
            <a:off x="4081212" y="5654351"/>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1" name=""/>
          <p:cNvSpPr/>
          <p:nvPr/>
        </p:nvSpPr>
        <p:spPr>
          <a:xfrm>
            <a:off x="5219280" y="4911644"/>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2" name=""/>
          <p:cNvSpPr/>
          <p:nvPr/>
        </p:nvSpPr>
        <p:spPr>
          <a:xfrm>
            <a:off x="6572066" y="4882898"/>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3" name=""/>
          <p:cNvSpPr/>
          <p:nvPr/>
        </p:nvSpPr>
        <p:spPr>
          <a:xfrm>
            <a:off x="7597677" y="4883117"/>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cxnSp>
        <p:nvCxnSpPr>
          <p:cNvPr id="384" name=""/>
          <p:cNvCxnSpPr/>
          <p:nvPr/>
        </p:nvCxnSpPr>
        <p:spPr>
          <a:xfrm>
            <a:off x="6860099" y="5026915"/>
            <a:ext cx="737579" cy="9525"/>
          </a:xfrm>
          <a:prstGeom prst="line">
            <a:avLst/>
          </a:prstGeom>
          <a:ln w="12700" cap="flat" cmpd="sng" algn="ctr">
            <a:solidFill>
              <a:srgbClr val="6ACBF3">
                <a:alpha val="100000"/>
              </a:srgbClr>
            </a:solidFill>
            <a:prstDash val="solid"/>
            <a:round/>
          </a:ln>
        </p:spPr>
      </p:cxnSp>
      <p:sp>
        <p:nvSpPr>
          <p:cNvPr id="385" name=""/>
          <p:cNvSpPr/>
          <p:nvPr/>
        </p:nvSpPr>
        <p:spPr>
          <a:xfrm>
            <a:off x="5218988" y="5654351"/>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6" name=""/>
          <p:cNvSpPr/>
          <p:nvPr/>
        </p:nvSpPr>
        <p:spPr>
          <a:xfrm>
            <a:off x="6554567" y="5654351"/>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7" name=""/>
          <p:cNvSpPr/>
          <p:nvPr/>
        </p:nvSpPr>
        <p:spPr>
          <a:xfrm>
            <a:off x="7580178" y="5654351"/>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8" name=""/>
          <p:cNvSpPr/>
          <p:nvPr/>
        </p:nvSpPr>
        <p:spPr>
          <a:xfrm>
            <a:off x="5219280" y="4206080"/>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89" name=""/>
          <p:cNvSpPr/>
          <p:nvPr/>
        </p:nvSpPr>
        <p:spPr>
          <a:xfrm>
            <a:off x="7597677" y="4216610"/>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cxnSp>
        <p:nvCxnSpPr>
          <p:cNvPr id="390" name=""/>
          <p:cNvCxnSpPr/>
          <p:nvPr/>
        </p:nvCxnSpPr>
        <p:spPr>
          <a:xfrm>
            <a:off x="6833364" y="5798368"/>
            <a:ext cx="737579" cy="9525"/>
          </a:xfrm>
          <a:prstGeom prst="line">
            <a:avLst/>
          </a:prstGeom>
          <a:ln w="12700" cap="flat" cmpd="sng" algn="ctr">
            <a:solidFill>
              <a:srgbClr val="6ACBF3">
                <a:alpha val="100000"/>
              </a:srgbClr>
            </a:solidFill>
            <a:prstDash val="solid"/>
            <a:round/>
          </a:ln>
        </p:spPr>
      </p:cxnSp>
      <p:sp>
        <p:nvSpPr>
          <p:cNvPr id="391" name=""/>
          <p:cNvSpPr/>
          <p:nvPr/>
        </p:nvSpPr>
        <p:spPr>
          <a:xfrm>
            <a:off x="5227664" y="3526106"/>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92" name=""/>
          <p:cNvSpPr/>
          <p:nvPr/>
        </p:nvSpPr>
        <p:spPr>
          <a:xfrm>
            <a:off x="7606061" y="3536636"/>
            <a:ext cx="288032" cy="288032"/>
          </a:xfrm>
          <a:prstGeom prst="ellipse">
            <a:avLst/>
          </a:prstGeom>
          <a:solidFill>
            <a:srgbClr val="6ACBF3">
              <a:alpha val="100000"/>
            </a:srgbClr>
          </a:solidFill>
          <a:ln w="12700" cap="flat" cmpd="sng" algn="ctr">
            <a:solidFill>
              <a:srgbClr val="6ACBF3">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93" name=""/>
          <p:cNvSpPr/>
          <p:nvPr/>
        </p:nvSpPr>
        <p:spPr>
          <a:xfrm>
            <a:off x="2899099" y="6222304"/>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94" name=""/>
          <p:cNvSpPr/>
          <p:nvPr/>
        </p:nvSpPr>
        <p:spPr>
          <a:xfrm>
            <a:off x="4096423" y="6222304"/>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
        <p:nvSpPr>
          <p:cNvPr id="395" name=""/>
          <p:cNvSpPr/>
          <p:nvPr/>
        </p:nvSpPr>
        <p:spPr>
          <a:xfrm>
            <a:off x="8588290" y="6230688"/>
            <a:ext cx="288032" cy="288032"/>
          </a:xfrm>
          <a:prstGeom prst="ellipse">
            <a:avLst/>
          </a:prstGeom>
          <a:solidFill>
            <a:srgbClr val="3E99DA">
              <a:alpha val="100000"/>
            </a:srgbClr>
          </a:solidFill>
          <a:ln w="12700" cap="flat" cmpd="sng" algn="ctr">
            <a:solidFill>
              <a:srgbClr val="3E99DA">
                <a:alpha val="100000"/>
              </a:srgbClr>
            </a:solidFill>
            <a:prstDash val="solid"/>
            <a:round/>
          </a:ln>
        </p:spPr>
        <p:txBody>
          <a:bodyPr lIns="91440" rIns="91440" tIns="45720" bIns="45720" rtlCol="0" anchor="ctr">
            <a:normAutofit/>
          </a:bodyPr>
          <a:p>
            <a:pPr marL="3175" indent="0">
              <a:buNone/>
            </a:pPr>
            <a:r>
              <a:rPr lang="en-US" sz="7600" b="1" spc="0"/>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335360" y="575220"/>
          <a:ext cx="11245125" cy="6693363"/>
          <a:chOff x="335360" y="575220"/>
          <a:chExt cx="11245125" cy="6693363"/>
        </a:xfrm>
      </p:grpSpPr>
      <p:sp>
        <p:nvSpPr>
          <p:cNvPr id="397" name="Placeholder for title"/>
          <p:cNvSpPr>
            <a:spLocks noGrp="1"/>
          </p:cNvSpPr>
          <p:nvPr>
            <p:ph type="title" idx="0"/>
          </p:nvPr>
        </p:nvSpPr>
        <p:spPr>
          <a:xfrm>
            <a:off x="981232" y="575220"/>
            <a:ext cx="10263893" cy="782357"/>
          </a:xfrm>
          <a:prstGeom prst="rect">
            <a:avLst/>
          </a:prstGeom>
          <a:noFill/>
        </p:spPr>
        <p:txBody>
          <a:bodyPr lIns="85725" rIns="85725" tIns="85725" bIns="85725" rtlCol="0">
            <a:normAutofit/>
          </a:bodyPr>
          <a:p>
            <a:pPr marL="0" indent="0">
              <a:buNone/>
            </a:pPr>
            <a:r>
              <a:rPr lang="en-US" sz="3800" spc="0"/>
              <a:t>Conformity Assessment Procedures - class III</a:t>
            </a:r>
            <a:endParaRPr/>
          </a:p>
        </p:txBody>
      </p:sp>
      <p:sp>
        <p:nvSpPr>
          <p:cNvPr id="398" name=""/>
          <p:cNvSpPr/>
          <p:nvPr/>
        </p:nvSpPr>
        <p:spPr>
          <a:xfrm>
            <a:off x="815413" y="1892829"/>
            <a:ext cx="3840427" cy="1248139"/>
          </a:xfrm>
          <a:prstGeom prst="roundRect">
            <a:avLst>
              <a:gd name="adj" fmla="val 16667"/>
            </a:avLst>
          </a:prstGeom>
          <a:solidFill>
            <a:srgbClr val="FFC000">
              <a:alpha val="100000"/>
            </a:srgbClr>
          </a:solidFill>
          <a:ln w="76200" cap="flat" cmpd="sng" algn="ctr">
            <a:solidFill>
              <a:srgbClr val="C00000">
                <a:alpha val="100000"/>
              </a:srgbClr>
            </a:solidFill>
            <a:prstDash val="solid"/>
            <a:round/>
          </a:ln>
        </p:spPr>
        <p:txBody>
          <a:bodyPr lIns="121920" rIns="121920" tIns="60960" bIns="60960" rtlCol="0" anchor="ctr">
            <a:normAutofit/>
          </a:bodyPr>
          <a:p>
            <a:pPr algn="ctr" marL="0" indent="0">
              <a:buNone/>
            </a:pPr>
            <a:r>
              <a:rPr lang="en-US" sz="1600" b="1" u="sng">
                <a:solidFill>
                  <a:srgbClr val="C00000">
                    <a:alpha val="100000"/>
                  </a:srgbClr>
                </a:solidFill>
                <a:latin typeface="Arial"/>
                <a:ea typeface="Arial"/>
                <a:cs typeface="Arial"/>
              </a:rPr>
              <a:t>CLASS III IMPLANTABLE </a:t>
            </a:r>
            <a:r>
              <a:rPr lang="en-US" sz="1600" b="1" u="sng">
                <a:solidFill>
                  <a:srgbClr val="C00000">
                    <a:alpha val="100000"/>
                  </a:srgbClr>
                </a:solidFill>
                <a:latin typeface="Arial"/>
                <a:ea typeface="Arial"/>
                <a:cs typeface="Arial"/>
              </a:rPr>
              <a:t>:</a:t>
            </a:r>
            <a:endParaRPr/>
          </a:p>
          <a:p>
            <a:pPr algn="ctr" marL="0" indent="0">
              <a:buNone/>
            </a:pPr>
            <a:r>
              <a:rPr lang="en-US" sz="1600" b="1">
                <a:solidFill>
                  <a:srgbClr val="C00000">
                    <a:alpha val="100000"/>
                  </a:srgbClr>
                </a:solidFill>
                <a:latin typeface="Arial"/>
                <a:ea typeface="Arial"/>
                <a:cs typeface="Arial"/>
              </a:rPr>
              <a:t>Clinical Evaluation Consultation Procedure (</a:t>
            </a:r>
            <a:r>
              <a:rPr lang="en-US" sz="1600" b="1" i="1">
                <a:solidFill>
                  <a:srgbClr val="C00000">
                    <a:alpha val="100000"/>
                  </a:srgbClr>
                </a:solidFill>
                <a:latin typeface="Arial"/>
                <a:ea typeface="Arial"/>
                <a:cs typeface="Arial"/>
              </a:rPr>
              <a:t>point 5.1 to Annex IX</a:t>
            </a:r>
            <a:r>
              <a:rPr lang="en-US" sz="1600" b="1">
                <a:solidFill>
                  <a:srgbClr val="C00000">
                    <a:alpha val="100000"/>
                  </a:srgbClr>
                </a:solidFill>
                <a:latin typeface="Arial"/>
                <a:ea typeface="Arial"/>
                <a:cs typeface="Arial"/>
              </a:rPr>
              <a:t>) is part of the conformity assessement</a:t>
            </a:r>
            <a:endParaRPr/>
          </a:p>
        </p:txBody>
      </p:sp>
      <p:sp>
        <p:nvSpPr>
          <p:cNvPr id="399" name=""/>
          <p:cNvSpPr/>
          <p:nvPr/>
        </p:nvSpPr>
        <p:spPr>
          <a:xfrm>
            <a:off x="335360" y="3429000"/>
            <a:ext cx="5184576" cy="3264363"/>
          </a:xfrm>
          <a:prstGeom prst="roundRect">
            <a:avLst>
              <a:gd name="adj" fmla="val 16667"/>
            </a:avLst>
          </a:prstGeom>
          <a:solidFill>
            <a:srgbClr val="FFC000">
              <a:alpha val="100000"/>
            </a:srgbClr>
          </a:solidFill>
          <a:ln w="25400" cap="flat" cmpd="sng" algn="ctr">
            <a:solidFill>
              <a:srgbClr val="0F5494">
                <a:alpha val="100000"/>
              </a:srgbClr>
            </a:solidFill>
            <a:prstDash val="solid"/>
            <a:round/>
          </a:ln>
        </p:spPr>
        <p:txBody>
          <a:bodyPr lIns="121920" rIns="121920" tIns="60960" bIns="60960" rtlCol="0" anchor="ctr">
            <a:normAutofit/>
          </a:bodyPr>
          <a:p>
            <a:pPr algn="ctr" marL="0" indent="0">
              <a:buNone/>
            </a:pPr>
            <a:r>
              <a:rPr lang="en-US" sz="1600" b="1">
                <a:solidFill>
                  <a:srgbClr val="0F5494">
                    <a:alpha val="100000"/>
                  </a:srgbClr>
                </a:solidFill>
                <a:latin typeface="Arial"/>
                <a:ea typeface="Arial"/>
                <a:cs typeface="Arial"/>
              </a:rPr>
              <a:t>SPECIFIC ADDITIONAL PROCEDURES</a:t>
            </a:r>
            <a:endParaRPr/>
          </a:p>
          <a:p>
            <a:pPr algn="ctr" marL="0" indent="0">
              <a:buNone/>
            </a:pPr>
            <a:r>
              <a:rPr lang="en-US" sz="1600" b="1" spc="0"/>
              <a:t/>
            </a:r>
            <a:endParaRPr/>
          </a:p>
          <a:p>
            <a:pPr algn="just" marL="0" indent="-285750">
              <a:buClr>
                <a:srgbClr val="0F5494">
                  <a:alpha val="100000"/>
                </a:srgbClr>
              </a:buClr>
              <a:buFont typeface="Arial"/>
              <a:buChar char="●"/>
            </a:pPr>
            <a:r>
              <a:rPr lang="en-US" sz="1600">
                <a:solidFill>
                  <a:srgbClr val="0F5494">
                    <a:alpha val="100000"/>
                  </a:srgbClr>
                </a:solidFill>
                <a:latin typeface="Arial"/>
                <a:ea typeface="Arial"/>
                <a:cs typeface="Arial"/>
              </a:rPr>
              <a:t>Devices incorporating a medicinal substance</a:t>
            </a:r>
            <a:endParaRPr/>
          </a:p>
          <a:p>
            <a:pPr algn="just" marL="0" indent="-285750">
              <a:buClr>
                <a:srgbClr val="0F5494">
                  <a:alpha val="100000"/>
                </a:srgbClr>
              </a:buClr>
              <a:buFont typeface="Arial"/>
              <a:buChar char="●"/>
            </a:pPr>
            <a:r>
              <a:rPr lang="en-US" sz="1600">
                <a:solidFill>
                  <a:srgbClr val="0F5494">
                    <a:alpha val="100000"/>
                  </a:srgbClr>
                </a:solidFill>
                <a:latin typeface="Arial"/>
                <a:ea typeface="Arial"/>
                <a:cs typeface="Arial"/>
              </a:rPr>
              <a:t>Devices manufactured utilising, or incorporating, tissues or cells of human or animal origin, or their derivatives, that are non-viable or rendered non-viable</a:t>
            </a:r>
            <a:endParaRPr/>
          </a:p>
          <a:p>
            <a:pPr algn="just" marL="0" indent="-285750">
              <a:buClr>
                <a:srgbClr val="0F5494">
                  <a:alpha val="100000"/>
                </a:srgbClr>
              </a:buClr>
              <a:buFont typeface="Arial"/>
              <a:buChar char="●"/>
            </a:pPr>
            <a:r>
              <a:rPr lang="en-US" sz="1600">
                <a:solidFill>
                  <a:srgbClr val="0F5494">
                    <a:alpha val="100000"/>
                  </a:srgbClr>
                </a:solidFill>
                <a:latin typeface="Arial"/>
                <a:ea typeface="Arial"/>
                <a:cs typeface="Arial"/>
              </a:rPr>
              <a:t>Devices that are composed of substances or of combinations that are absorbed by or locally dispersed in the human body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11340664" cy="6685744"/>
          <a:chOff x="0" y="0"/>
          <a:chExt cx="11340664" cy="6685744"/>
        </a:xfrm>
      </p:grpSpPr>
      <p:sp>
        <p:nvSpPr>
          <p:cNvPr id="401"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Conformity Assessment Procedures – class IIb</a:t>
            </a:r>
            <a:endParaRPr/>
          </a:p>
        </p:txBody>
      </p:sp>
      <p:sp>
        <p:nvSpPr>
          <p:cNvPr id="402" name=""/>
          <p:cNvSpPr txBox="1"/>
          <p:nvPr/>
        </p:nvSpPr>
        <p:spPr>
          <a:xfrm>
            <a:off x="8495864" y="6209495"/>
            <a:ext cx="2844800" cy="476249"/>
          </a:xfrm>
          <a:prstGeom prst="rect">
            <a:avLst/>
          </a:prstGeom>
          <a:noFill/>
        </p:spPr>
        <p:txBody>
          <a:bodyPr lIns="85725" rIns="85725" tIns="85725" bIns="85725" rtlCol="0">
            <a:spAutoFit/>
          </a:bodyPr>
          <a:p>
            <a:pPr marL="0" indent="0">
              <a:buNone/>
            </a:pPr>
            <a:r>
              <a:rPr lang="en-US" sz="1800">
                <a:solidFill>
                  <a:srgbClr val="4D4D4D">
                    <a:alpha val="100000"/>
                  </a:srgbClr>
                </a:solidFill>
                <a:latin typeface="Arial"/>
                <a:ea typeface="Arial"/>
                <a:cs typeface="Arial"/>
              </a:rPr>
              <a:t>59</a:t>
            </a:r>
            <a:endParaRPr/>
          </a:p>
        </p:txBody>
      </p:sp>
      <p:sp>
        <p:nvSpPr>
          <p:cNvPr id="403" name=""/>
          <p:cNvSpPr/>
          <p:nvPr/>
        </p:nvSpPr>
        <p:spPr>
          <a:xfrm>
            <a:off x="143432" y="2863408"/>
            <a:ext cx="4366683" cy="1929341"/>
          </a:xfrm>
          <a:prstGeom prst="roundRect">
            <a:avLst>
              <a:gd name="adj" fmla="val 16667"/>
            </a:avLst>
          </a:prstGeom>
          <a:solidFill>
            <a:srgbClr val="FFC000">
              <a:alpha val="100000"/>
            </a:srgbClr>
          </a:solidFill>
          <a:ln w="76200" cap="flat" cmpd="sng" algn="ctr">
            <a:solidFill>
              <a:srgbClr val="C00000">
                <a:alpha val="100000"/>
              </a:srgbClr>
            </a:solidFill>
            <a:prstDash val="solid"/>
            <a:round/>
          </a:ln>
        </p:spPr>
        <p:txBody>
          <a:bodyPr lIns="121920" rIns="121920" tIns="60960" bIns="60960" rtlCol="0" anchor="ctr">
            <a:normAutofit/>
          </a:bodyPr>
          <a:p>
            <a:pPr algn="ctr" marL="0" indent="0">
              <a:buNone/>
            </a:pPr>
            <a:r>
              <a:rPr lang="en-US" sz="1600" b="1" u="sng">
                <a:solidFill>
                  <a:srgbClr val="C00000">
                    <a:alpha val="100000"/>
                  </a:srgbClr>
                </a:solidFill>
                <a:latin typeface="Arial"/>
                <a:ea typeface="Arial"/>
                <a:cs typeface="Arial"/>
              </a:rPr>
              <a:t>CLASS IIb ACTIVE DEVICES INTENDED TO ADMINISTER AND/OR REMOVE A MEDICINAL PRODUCT </a:t>
            </a:r>
            <a:r>
              <a:rPr lang="en-US" sz="1600" b="1" u="sng">
                <a:solidFill>
                  <a:srgbClr val="C00000">
                    <a:alpha val="100000"/>
                  </a:srgbClr>
                </a:solidFill>
                <a:latin typeface="Arial"/>
                <a:ea typeface="Arial"/>
                <a:cs typeface="Arial"/>
              </a:rPr>
              <a:t>:</a:t>
            </a:r>
            <a:endParaRPr/>
          </a:p>
          <a:p>
            <a:pPr algn="ctr" marL="0" indent="0">
              <a:buNone/>
            </a:pPr>
            <a:r>
              <a:rPr lang="en-US" sz="1600">
                <a:solidFill>
                  <a:srgbClr val="C00000">
                    <a:alpha val="100000"/>
                  </a:srgbClr>
                </a:solidFill>
                <a:latin typeface="Arial"/>
                <a:ea typeface="Arial"/>
                <a:cs typeface="Arial"/>
              </a:rPr>
              <a:t>Clinical Evaluation Consultaiton Procedure</a:t>
            </a:r>
            <a:endParaRPr/>
          </a:p>
          <a:p>
            <a:pPr algn="ctr" marL="0" indent="0">
              <a:buNone/>
            </a:pPr>
            <a:r>
              <a:rPr lang="en-US" sz="1600">
                <a:solidFill>
                  <a:srgbClr val="C00000">
                    <a:alpha val="100000"/>
                  </a:srgbClr>
                </a:solidFill>
                <a:latin typeface="Arial"/>
                <a:ea typeface="Arial"/>
                <a:cs typeface="Arial"/>
              </a:rPr>
              <a:t>(</a:t>
            </a:r>
            <a:r>
              <a:rPr lang="en-US" sz="1600" i="1">
                <a:solidFill>
                  <a:srgbClr val="C00000">
                    <a:alpha val="100000"/>
                  </a:srgbClr>
                </a:solidFill>
                <a:latin typeface="Arial"/>
                <a:ea typeface="Arial"/>
                <a:cs typeface="Arial"/>
              </a:rPr>
              <a:t>point 5.1 to Annex IX</a:t>
            </a:r>
            <a:r>
              <a:rPr lang="en-US" sz="1600">
                <a:solidFill>
                  <a:srgbClr val="C00000">
                    <a:alpha val="100000"/>
                  </a:srgbClr>
                </a:solidFill>
                <a:latin typeface="Arial"/>
                <a:ea typeface="Arial"/>
                <a:cs typeface="Arial"/>
              </a:rPr>
              <a:t>) is part of the conformity assessment</a:t>
            </a:r>
            <a:endParaRPr/>
          </a:p>
        </p:txBody>
      </p:sp>
      <p:sp>
        <p:nvSpPr>
          <p:cNvPr id="404" name=""/>
          <p:cNvSpPr/>
          <p:nvPr/>
        </p:nvSpPr>
        <p:spPr>
          <a:xfrm rot="5400000">
            <a:off x="5036185" y="3829966"/>
            <a:ext cx="966176" cy="1822109"/>
          </a:xfrm>
          <a:prstGeom prst="rect">
            <a:avLst/>
          </a:prstGeom>
          <a:solidFill>
            <a:srgbClr val="C00000">
              <a:alpha val="39000"/>
            </a:srgbClr>
          </a:solidFill>
        </p:spPr>
        <p:txBody>
          <a:bodyPr lIns="121920" rIns="121920" tIns="60960" bIns="60960" rtlCol="0" anchor="ctr">
            <a:normAutofit/>
          </a:bodyPr>
          <a:p>
            <a:pPr marL="4233" indent="0">
              <a:buNone/>
            </a:pPr>
            <a:r>
              <a:rPr lang="en-US" sz="1600" spc="0"/>
              <a:t/>
            </a:r>
            <a:endParaRPr/>
          </a:p>
        </p:txBody>
      </p:sp>
      <p:grpSp>
        <p:nvGrpSpPr>
          <p:cNvPr id="405" name="Group 405"/>
          <p:cNvGrpSpPr/>
          <p:nvPr/>
        </p:nvGrpSpPr>
        <p:grpSpPr>
          <a:xfrm>
            <a:off x="3069954" y="5035570"/>
            <a:ext cx="2810495" cy="1632181"/>
            <a:chOff x="3069954" y="5035570"/>
            <a:chExt cx="2810495" cy="1632181"/>
          </a:xfrm>
        </p:grpSpPr>
        <p:sp>
          <p:nvSpPr>
            <p:cNvPr id="406" name=""/>
            <p:cNvSpPr/>
            <p:nvPr/>
          </p:nvSpPr>
          <p:spPr>
            <a:xfrm>
              <a:off x="3069954" y="5035570"/>
              <a:ext cx="2810495" cy="1632181"/>
            </a:xfrm>
            <a:prstGeom prst="rect">
              <a:avLst/>
            </a:prstGeom>
            <a:solidFill>
              <a:srgbClr val="F5A26F">
                <a:alpha val="55000"/>
              </a:srgbClr>
            </a:solidFill>
            <a:ln w="25400" cap="flat" cmpd="sng" algn="ctr">
              <a:solidFill>
                <a:srgbClr val="C00000">
                  <a:alpha val="100000"/>
                </a:srgbClr>
              </a:solidFill>
              <a:prstDash val="solid"/>
              <a:round/>
            </a:ln>
          </p:spPr>
          <p:txBody>
            <a:bodyPr lIns="121920" rIns="121920" tIns="60960" bIns="60960" rtlCol="0" anchor="ctr">
              <a:normAutofit/>
            </a:bodyPr>
            <a:p>
              <a:pPr marL="4233" indent="0">
                <a:buNone/>
              </a:pPr>
              <a:r>
                <a:rPr lang="en-US" sz="1600" spc="0"/>
                <a:t/>
              </a:r>
              <a:endParaRPr/>
            </a:p>
          </p:txBody>
        </p:sp>
        <p:sp>
          <p:nvSpPr>
            <p:cNvPr id="407" name=""/>
            <p:cNvSpPr txBox="1"/>
            <p:nvPr/>
          </p:nvSpPr>
          <p:spPr>
            <a:xfrm>
              <a:off x="3275067" y="5328441"/>
              <a:ext cx="2400267" cy="1015662"/>
            </a:xfrm>
            <a:prstGeom prst="rect">
              <a:avLst/>
            </a:prstGeom>
            <a:noFill/>
          </p:spPr>
          <p:txBody>
            <a:bodyPr lIns="85725" rIns="85725" tIns="85725" bIns="85725" rtlCol="0">
              <a:spAutoFit/>
            </a:bodyPr>
            <a:p>
              <a:pPr algn="just" marL="0" indent="0">
                <a:buNone/>
              </a:pPr>
              <a:r>
                <a:rPr lang="en-US" sz="1200" b="1">
                  <a:solidFill>
                    <a:srgbClr val="0F5494">
                      <a:alpha val="100000"/>
                    </a:srgbClr>
                  </a:solidFill>
                  <a:latin typeface="Arial"/>
                  <a:ea typeface="Arial"/>
                  <a:cs typeface="Arial"/>
                </a:rPr>
                <a:t>In case of class IIb implantable device, the assessment of technical documentation shall apply for every device</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10386392" cy="6365190"/>
          <a:chOff x="0" y="0"/>
          <a:chExt cx="10386392" cy="6365190"/>
        </a:xfrm>
      </p:grpSpPr>
      <p:sp>
        <p:nvSpPr>
          <p:cNvPr id="43"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Life cycle approach</a:t>
            </a:r>
            <a:endParaRPr/>
          </a:p>
        </p:txBody>
      </p:sp>
      <p:pic>
        <p:nvPicPr>
          <p:cNvPr id="44" name=""/>
          <p:cNvPicPr>
            <a:picLocks noChangeAspect="1"/>
          </p:cNvPicPr>
          <p:nvPr/>
        </p:nvPicPr>
        <p:blipFill>
          <a:blip r:embed="rId3"/>
          <a:srcRect t="0" r="0" b="0" l="0"/>
          <a:stretch>
            <a:fillRect/>
          </a:stretch>
        </p:blipFill>
        <p:spPr>
          <a:xfrm>
            <a:off x="970722" y="1757522"/>
            <a:ext cx="9415670" cy="460766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609078" y="501648"/>
          <a:ext cx="11493982" cy="5518687"/>
          <a:chOff x="609078" y="501648"/>
          <a:chExt cx="11493982" cy="5518687"/>
        </a:xfrm>
      </p:grpSpPr>
      <p:sp>
        <p:nvSpPr>
          <p:cNvPr id="409" name="Placeholder for title"/>
          <p:cNvSpPr>
            <a:spLocks noGrp="1"/>
          </p:cNvSpPr>
          <p:nvPr>
            <p:ph type="title" idx="0"/>
          </p:nvPr>
        </p:nvSpPr>
        <p:spPr>
          <a:xfrm>
            <a:off x="970722" y="501648"/>
            <a:ext cx="10263893" cy="782357"/>
          </a:xfrm>
          <a:prstGeom prst="rect">
            <a:avLst/>
          </a:prstGeom>
          <a:noFill/>
        </p:spPr>
        <p:txBody>
          <a:bodyPr lIns="85725" rIns="85725" tIns="85725" bIns="85725" rtlCol="0">
            <a:normAutofit/>
          </a:bodyPr>
          <a:p>
            <a:pPr marL="0" indent="0">
              <a:buNone/>
            </a:pPr>
            <a:r>
              <a:rPr lang="en-US" sz="3800">
                <a:solidFill>
                  <a:srgbClr val="FF0000">
                    <a:alpha val="100000"/>
                  </a:srgbClr>
                </a:solidFill>
              </a:rPr>
              <a:t>CE Marking – Involvement of notified bodies </a:t>
            </a:r>
            <a:endParaRPr/>
          </a:p>
        </p:txBody>
      </p:sp>
      <p:sp>
        <p:nvSpPr>
          <p:cNvPr id="410" name=""/>
          <p:cNvSpPr txBox="1"/>
          <p:nvPr/>
        </p:nvSpPr>
        <p:spPr>
          <a:xfrm>
            <a:off x="609078" y="2964142"/>
            <a:ext cx="6622039" cy="2554545"/>
          </a:xfrm>
          <a:prstGeom prst="rect">
            <a:avLst/>
          </a:prstGeom>
          <a:noFill/>
        </p:spPr>
        <p:txBody>
          <a:bodyPr lIns="85725" rIns="85725" tIns="85725" bIns="85725" rtlCol="0">
            <a:spAutoFit/>
          </a:bodyPr>
          <a:p>
            <a:pPr algn="just" marL="0" indent="0">
              <a:buNone/>
            </a:pPr>
            <a:r>
              <a:rPr lang="en-US" sz="2000">
                <a:solidFill>
                  <a:srgbClr val="002060">
                    <a:alpha val="100000"/>
                  </a:srgbClr>
                </a:solidFill>
                <a:latin typeface="Arial"/>
                <a:ea typeface="Arial"/>
                <a:cs typeface="Arial"/>
              </a:rPr>
              <a:t>For all devices but class I devices and for certain aspects relating to class I devices supplied sterile, with measuring functions or being a reusable surgical instrument, compliance of devices has to be verified by a third-party entity , named </a:t>
            </a:r>
            <a:r>
              <a:rPr lang="en-US" sz="2000" b="1">
                <a:solidFill>
                  <a:srgbClr val="002060">
                    <a:alpha val="100000"/>
                  </a:srgbClr>
                </a:solidFill>
                <a:latin typeface="Arial"/>
                <a:ea typeface="Arial"/>
                <a:cs typeface="Arial"/>
              </a:rPr>
              <a:t>NOTIFIED BODY</a:t>
            </a:r>
            <a:r>
              <a:rPr lang="en-US" sz="2000">
                <a:solidFill>
                  <a:srgbClr val="002060">
                    <a:alpha val="100000"/>
                  </a:srgbClr>
                </a:solidFill>
                <a:latin typeface="Arial"/>
                <a:ea typeface="Arial"/>
                <a:cs typeface="Arial"/>
              </a:rPr>
              <a:t>. Involvement of the notified body is proportionate to he inherent risk of the device and depends on the conformity assessment procedure followed.</a:t>
            </a:r>
            <a:endParaRPr/>
          </a:p>
        </p:txBody>
      </p:sp>
      <p:pic>
        <p:nvPicPr>
          <p:cNvPr id="411" name=""/>
          <p:cNvPicPr>
            <a:picLocks noChangeAspect="1"/>
          </p:cNvPicPr>
          <p:nvPr/>
        </p:nvPicPr>
        <p:blipFill>
          <a:blip r:embed="rId3"/>
          <a:srcRect t="0" r="0" b="0" l="0"/>
          <a:stretch>
            <a:fillRect/>
          </a:stretch>
        </p:blipFill>
        <p:spPr>
          <a:xfrm>
            <a:off x="8539911" y="3520345"/>
            <a:ext cx="2954071" cy="199834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11791601" cy="6232072"/>
          <a:chOff x="0" y="0"/>
          <a:chExt cx="11791601" cy="6232072"/>
        </a:xfrm>
      </p:grpSpPr>
      <p:sp>
        <p:nvSpPr>
          <p:cNvPr id="413"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 Certificate </a:t>
            </a:r>
            <a:endParaRPr/>
          </a:p>
        </p:txBody>
      </p:sp>
      <p:pic>
        <p:nvPicPr>
          <p:cNvPr id="414" name=""/>
          <p:cNvPicPr>
            <a:picLocks noChangeAspect="1"/>
          </p:cNvPicPr>
          <p:nvPr/>
        </p:nvPicPr>
        <p:blipFill>
          <a:blip r:embed="rId3"/>
          <a:srcRect t="0" r="0" b="0" l="0"/>
          <a:stretch>
            <a:fillRect/>
          </a:stretch>
        </p:blipFill>
        <p:spPr>
          <a:xfrm>
            <a:off x="10443778" y="1893698"/>
            <a:ext cx="1347823" cy="1347823"/>
          </a:xfrm>
          <a:prstGeom prst="rect">
            <a:avLst/>
          </a:prstGeom>
        </p:spPr>
      </p:pic>
      <p:sp>
        <p:nvSpPr>
          <p:cNvPr id="415" name=""/>
          <p:cNvSpPr/>
          <p:nvPr/>
        </p:nvSpPr>
        <p:spPr>
          <a:xfrm>
            <a:off x="970722" y="1869712"/>
            <a:ext cx="8243555" cy="2131838"/>
          </a:xfrm>
          <a:prstGeom prst="roundRect">
            <a:avLst>
              <a:gd name="adj" fmla="val 16667"/>
            </a:avLst>
          </a:prstGeom>
          <a:solidFill>
            <a:srgbClr val="8BC1E8">
              <a:alpha val="100000"/>
            </a:srgbClr>
          </a:solidFill>
        </p:spPr>
        <p:txBody>
          <a:bodyPr lIns="85725" rIns="85725" tIns="85725" bIns="85725" rtlCol="0" anchor="ctr">
            <a:normAutofit/>
          </a:bodyPr>
          <a:p>
            <a:pPr marL="342900" indent="-342900">
              <a:buClr>
                <a:srgbClr val="002060">
                  <a:alpha val="100000"/>
                </a:srgbClr>
              </a:buClr>
              <a:buFont typeface="Arial"/>
              <a:buChar char="●"/>
            </a:pPr>
            <a:r>
              <a:rPr lang="en-US" sz="2400" b="1">
                <a:solidFill>
                  <a:srgbClr val="002060">
                    <a:alpha val="100000"/>
                  </a:srgbClr>
                </a:solidFill>
                <a:latin typeface="Arial"/>
                <a:ea typeface="Arial"/>
                <a:cs typeface="Arial"/>
              </a:rPr>
              <a:t>EU Quality Management System Certificate</a:t>
            </a:r>
            <a:endParaRPr/>
          </a:p>
          <a:p>
            <a:pPr marL="342900" indent="-342900">
              <a:buClr>
                <a:srgbClr val="002060">
                  <a:alpha val="100000"/>
                </a:srgbClr>
              </a:buClr>
              <a:buFont typeface="Arial"/>
              <a:buChar char="●"/>
            </a:pPr>
            <a:r>
              <a:rPr lang="en-US" sz="2400" b="1">
                <a:solidFill>
                  <a:srgbClr val="002060">
                    <a:alpha val="100000"/>
                  </a:srgbClr>
                </a:solidFill>
                <a:latin typeface="Arial"/>
                <a:ea typeface="Arial"/>
                <a:cs typeface="Arial"/>
              </a:rPr>
              <a:t>EU Technical Documentation Assessmnt Certificate</a:t>
            </a:r>
            <a:endParaRPr/>
          </a:p>
          <a:p>
            <a:pPr marL="342900" indent="-342900">
              <a:buClr>
                <a:srgbClr val="002060">
                  <a:alpha val="100000"/>
                </a:srgbClr>
              </a:buClr>
              <a:buFont typeface="Arial"/>
              <a:buChar char="●"/>
            </a:pPr>
            <a:r>
              <a:rPr lang="en-US" sz="2400" b="1">
                <a:solidFill>
                  <a:srgbClr val="002060">
                    <a:alpha val="100000"/>
                  </a:srgbClr>
                </a:solidFill>
                <a:latin typeface="Arial"/>
                <a:ea typeface="Arial"/>
                <a:cs typeface="Arial"/>
              </a:rPr>
              <a:t>EU Type-Examination Certificate</a:t>
            </a:r>
            <a:endParaRPr/>
          </a:p>
          <a:p>
            <a:pPr marL="342900" indent="-342900">
              <a:buClr>
                <a:srgbClr val="002060">
                  <a:alpha val="100000"/>
                </a:srgbClr>
              </a:buClr>
              <a:buFont typeface="Arial"/>
              <a:buChar char="●"/>
            </a:pPr>
            <a:r>
              <a:rPr lang="en-US" sz="2400" b="1">
                <a:solidFill>
                  <a:srgbClr val="002060">
                    <a:alpha val="100000"/>
                  </a:srgbClr>
                </a:solidFill>
                <a:latin typeface="Arial"/>
                <a:ea typeface="Arial"/>
                <a:cs typeface="Arial"/>
              </a:rPr>
              <a:t>EU Quality Assurance Certificate</a:t>
            </a:r>
            <a:endParaRPr/>
          </a:p>
          <a:p>
            <a:pPr marL="342900" indent="-342900">
              <a:buClr>
                <a:srgbClr val="002060">
                  <a:alpha val="100000"/>
                </a:srgbClr>
              </a:buClr>
              <a:buFont typeface="Arial"/>
              <a:buChar char="●"/>
            </a:pPr>
            <a:r>
              <a:rPr lang="en-US" sz="2400" b="1">
                <a:solidFill>
                  <a:srgbClr val="002060">
                    <a:alpha val="100000"/>
                  </a:srgbClr>
                </a:solidFill>
                <a:latin typeface="Arial"/>
                <a:ea typeface="Arial"/>
                <a:cs typeface="Arial"/>
              </a:rPr>
              <a:t>EU Product Verification Certificate</a:t>
            </a:r>
            <a:endParaRPr/>
          </a:p>
        </p:txBody>
      </p:sp>
      <p:sp>
        <p:nvSpPr>
          <p:cNvPr id="416" name=""/>
          <p:cNvSpPr txBox="1"/>
          <p:nvPr/>
        </p:nvSpPr>
        <p:spPr>
          <a:xfrm>
            <a:off x="2032267" y="4477746"/>
            <a:ext cx="6702102" cy="1754326"/>
          </a:xfrm>
          <a:prstGeom prst="rect">
            <a:avLst/>
          </a:prstGeom>
          <a:noFill/>
        </p:spPr>
        <p:txBody>
          <a:bodyPr lIns="85725" rIns="85725" tIns="85725" bIns="85725" rtlCol="0">
            <a:spAutoFit/>
          </a:bodyPr>
          <a:p>
            <a:pPr algn="just" marL="0" indent="0">
              <a:buNone/>
            </a:pPr>
            <a:r>
              <a:rPr lang="en-US" sz="1800">
                <a:solidFill>
                  <a:srgbClr val="002060">
                    <a:alpha val="100000"/>
                  </a:srgbClr>
                </a:solidFill>
                <a:latin typeface="Arial"/>
                <a:ea typeface="Arial"/>
                <a:cs typeface="Arial"/>
              </a:rPr>
              <a:t>Following a posivite conformity assessement, the notified body will issue a EU certificate (depending on the conformity assessment procedure followed). It will certify the conformity assessment procedure followed, providing assurance that compliance against the applicable requirements has been verified for all devices in the scope.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12067695" cy="6788822"/>
          <a:chOff x="0" y="0"/>
          <a:chExt cx="12067695" cy="6788822"/>
        </a:xfrm>
      </p:grpSpPr>
      <p:sp>
        <p:nvSpPr>
          <p:cNvPr id="418"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Notified Bodies</a:t>
            </a:r>
            <a:endParaRPr/>
          </a:p>
        </p:txBody>
      </p:sp>
      <p:sp>
        <p:nvSpPr>
          <p:cNvPr id="419" name=""/>
          <p:cNvSpPr txBox="1"/>
          <p:nvPr/>
        </p:nvSpPr>
        <p:spPr>
          <a:xfrm>
            <a:off x="367862" y="1437795"/>
            <a:ext cx="10478813" cy="646331"/>
          </a:xfrm>
          <a:prstGeom prst="rect">
            <a:avLst/>
          </a:prstGeom>
          <a:noFill/>
        </p:spPr>
        <p:txBody>
          <a:bodyPr lIns="85725" rIns="85725" tIns="85725" bIns="85725" rtlCol="0">
            <a:spAutoFit/>
          </a:bodyPr>
          <a:p>
            <a:pPr algn="just" marL="0" indent="0">
              <a:buNone/>
            </a:pPr>
            <a:r>
              <a:rPr lang="en-US" sz="1800">
                <a:solidFill>
                  <a:srgbClr val="002060">
                    <a:alpha val="100000"/>
                  </a:srgbClr>
                </a:solidFill>
                <a:latin typeface="Arial"/>
                <a:ea typeface="Arial"/>
                <a:cs typeface="Arial"/>
              </a:rPr>
              <a:t>Notified Bodies are entities, either public or provate, performing third-party conformity assessment activities including calibration, testing, certification and inspection according to MDR/IVDR</a:t>
            </a:r>
            <a:endParaRPr/>
          </a:p>
        </p:txBody>
      </p:sp>
      <p:sp>
        <p:nvSpPr>
          <p:cNvPr id="420" name=""/>
          <p:cNvSpPr txBox="1"/>
          <p:nvPr/>
        </p:nvSpPr>
        <p:spPr>
          <a:xfrm>
            <a:off x="539026" y="2441343"/>
            <a:ext cx="4304443" cy="2062103"/>
          </a:xfrm>
          <a:prstGeom prst="rect">
            <a:avLst/>
          </a:prstGeom>
          <a:noFill/>
        </p:spPr>
        <p:txBody>
          <a:bodyPr lIns="85725" rIns="85725" tIns="85725" bIns="85725" rtlCol="0">
            <a:spAutoFit/>
          </a:bodyPr>
          <a:p>
            <a:pPr algn="just" marL="0" indent="0">
              <a:buNone/>
            </a:pPr>
            <a:r>
              <a:rPr lang="en-US" sz="1600">
                <a:solidFill>
                  <a:srgbClr val="002060">
                    <a:alpha val="100000"/>
                  </a:srgbClr>
                </a:solidFill>
                <a:latin typeface="Arial"/>
                <a:ea typeface="Arial"/>
                <a:cs typeface="Arial"/>
              </a:rPr>
              <a:t>Notified Bodies are designated by national authorities and notified to the Commission. The Commission assign a four-digit identification number to each notified body. </a:t>
            </a:r>
            <a:endParaRPr/>
          </a:p>
          <a:p>
            <a:pPr algn="just" marL="0" indent="0">
              <a:buNone/>
            </a:pPr>
            <a:r>
              <a:rPr lang="en-US" sz="1600">
                <a:solidFill>
                  <a:srgbClr val="002060">
                    <a:alpha val="100000"/>
                  </a:srgbClr>
                </a:solidFill>
                <a:latin typeface="Arial"/>
                <a:ea typeface="Arial"/>
                <a:cs typeface="Arial"/>
              </a:rPr>
              <a:t>The list of desiganted notified bodies is available in NANDO (New Approach Notified and Designated Organisations) Information System).</a:t>
            </a:r>
            <a:endParaRPr/>
          </a:p>
        </p:txBody>
      </p:sp>
      <p:sp>
        <p:nvSpPr>
          <p:cNvPr id="421" name=""/>
          <p:cNvSpPr/>
          <p:nvPr/>
        </p:nvSpPr>
        <p:spPr>
          <a:xfrm>
            <a:off x="84083" y="5065986"/>
            <a:ext cx="7683062" cy="1722836"/>
          </a:xfrm>
          <a:prstGeom prst="rect">
            <a:avLst/>
          </a:prstGeom>
          <a:noFill/>
          <a:ln w="19050" cap="flat" cmpd="sng" algn="ctr">
            <a:solidFill>
              <a:srgbClr val="002060">
                <a:alpha val="100000"/>
              </a:srgbClr>
            </a:solidFill>
            <a:prstDash val="solid"/>
            <a:round/>
          </a:ln>
        </p:spPr>
        <p:txBody>
          <a:bodyPr lIns="85725" rIns="85725" tIns="85725" bIns="85725" rtlCol="0" anchor="ctr">
            <a:normAutofit/>
          </a:bodyPr>
          <a:p>
            <a:pPr marL="285750" indent="-285750">
              <a:buClr>
                <a:srgbClr val="002060">
                  <a:alpha val="100000"/>
                </a:srgbClr>
              </a:buClr>
              <a:buFont typeface="Arial"/>
              <a:buChar char="●"/>
            </a:pPr>
            <a:r>
              <a:rPr lang="en-US" sz="1800" b="1">
                <a:solidFill>
                  <a:srgbClr val="002060">
                    <a:alpha val="100000"/>
                  </a:srgbClr>
                </a:solidFill>
                <a:latin typeface="Arial"/>
                <a:ea typeface="Arial"/>
                <a:cs typeface="Arial"/>
              </a:rPr>
              <a:t>List of notified bodies under the MDR</a:t>
            </a:r>
            <a:endParaRPr/>
          </a:p>
          <a:p>
            <a:pPr marL="0" indent="0">
              <a:buNone/>
            </a:pPr>
            <a:r>
              <a:rPr lang="en-US" sz="1800">
                <a:solidFill>
                  <a:srgbClr val="002060">
                    <a:alpha val="100000"/>
                  </a:srgbClr>
                </a:solidFill>
                <a:latin typeface="Arial"/>
                <a:ea typeface="Arial"/>
                <a:cs typeface="Arial"/>
              </a:rPr>
              <a:t>https://ec.europa.eu/growth/tools-databases/nando/index.cfm?fuseaction=directive.notifiedbody&amp;dir_id=34</a:t>
            </a:r>
            <a:endParaRPr/>
          </a:p>
          <a:p>
            <a:pPr marL="285750" indent="-285750">
              <a:buClr>
                <a:srgbClr val="002060">
                  <a:alpha val="100000"/>
                </a:srgbClr>
              </a:buClr>
              <a:buFont typeface="Arial"/>
              <a:buChar char="●"/>
            </a:pPr>
            <a:r>
              <a:rPr lang="en-US" sz="1800" b="1">
                <a:solidFill>
                  <a:srgbClr val="002060">
                    <a:alpha val="100000"/>
                  </a:srgbClr>
                </a:solidFill>
                <a:latin typeface="Arial"/>
                <a:ea typeface="Arial"/>
                <a:cs typeface="Arial"/>
              </a:rPr>
              <a:t>List of notified bodies under IVDR</a:t>
            </a:r>
            <a:endParaRPr/>
          </a:p>
          <a:p>
            <a:pPr marL="0" indent="0">
              <a:buNone/>
            </a:pPr>
            <a:r>
              <a:rPr lang="en-US" sz="1800">
                <a:solidFill>
                  <a:srgbClr val="002060">
                    <a:alpha val="100000"/>
                  </a:srgbClr>
                </a:solidFill>
                <a:latin typeface="Arial"/>
                <a:ea typeface="Arial"/>
                <a:cs typeface="Arial"/>
              </a:rPr>
              <a:t>https://ec.europa.eu/growth/tools-databases/nando/index.cfm?fuseaction=directive.notifiedbody&amp;dir_id=35</a:t>
            </a:r>
            <a:endParaRPr/>
          </a:p>
        </p:txBody>
      </p:sp>
      <p:pic>
        <p:nvPicPr>
          <p:cNvPr id="422" name=""/>
          <p:cNvPicPr>
            <a:picLocks noChangeAspect="1"/>
          </p:cNvPicPr>
          <p:nvPr/>
        </p:nvPicPr>
        <p:blipFill>
          <a:blip r:embed="rId3"/>
          <a:srcRect t="0" r="0" b="0" l="0"/>
          <a:stretch>
            <a:fillRect/>
          </a:stretch>
        </p:blipFill>
        <p:spPr>
          <a:xfrm>
            <a:off x="5367103" y="2919700"/>
            <a:ext cx="1370028" cy="1826704"/>
          </a:xfrm>
          <a:prstGeom prst="rect">
            <a:avLst/>
          </a:prstGeom>
        </p:spPr>
      </p:pic>
      <p:pic>
        <p:nvPicPr>
          <p:cNvPr id="423" name=""/>
          <p:cNvPicPr>
            <a:picLocks noChangeAspect="1"/>
          </p:cNvPicPr>
          <p:nvPr/>
        </p:nvPicPr>
        <p:blipFill>
          <a:blip r:embed="rId4"/>
          <a:srcRect t="0" r="0" b="0" l="0"/>
          <a:stretch>
            <a:fillRect/>
          </a:stretch>
        </p:blipFill>
        <p:spPr>
          <a:xfrm>
            <a:off x="7556937" y="2280639"/>
            <a:ext cx="4510758" cy="358780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425"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Desigansion of Notified Bodies – Joint Assessement Process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427"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Requirements to be met by Notified bodies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422787" y="-9"/>
          <a:ext cx="12014791" cy="6857991"/>
          <a:chOff x="-422787" y="-9"/>
          <a:chExt cx="12014791" cy="6857991"/>
        </a:xfrm>
      </p:grpSpPr>
      <p:sp>
        <p:nvSpPr>
          <p:cNvPr id="429"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0"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1"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2"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3"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4"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5"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36"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437" name="Group 437"/>
          <p:cNvGrpSpPr/>
          <p:nvPr/>
        </p:nvGrpSpPr>
        <p:grpSpPr>
          <a:xfrm>
            <a:off x="1233272" y="436517"/>
            <a:ext cx="616790" cy="5935879"/>
            <a:chOff x="1233272" y="436517"/>
            <a:chExt cx="616790" cy="5935879"/>
          </a:xfrm>
        </p:grpSpPr>
        <p:sp>
          <p:nvSpPr>
            <p:cNvPr id="438"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439" name=""/>
            <p:cNvSpPr/>
            <p:nvPr/>
          </p:nvSpPr>
          <p:spPr>
            <a:xfrm>
              <a:off x="1254640" y="120147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440" name=""/>
            <p:cNvSpPr/>
            <p:nvPr/>
          </p:nvSpPr>
          <p:spPr>
            <a:xfrm>
              <a:off x="1265272" y="1966435"/>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441" name=""/>
            <p:cNvSpPr/>
            <p:nvPr/>
          </p:nvSpPr>
          <p:spPr>
            <a:xfrm>
              <a:off x="1233272" y="2729582"/>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442" name=""/>
            <p:cNvSpPr/>
            <p:nvPr/>
          </p:nvSpPr>
          <p:spPr>
            <a:xfrm>
              <a:off x="1233272" y="3494541"/>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443" name=""/>
            <p:cNvSpPr/>
            <p:nvPr/>
          </p:nvSpPr>
          <p:spPr>
            <a:xfrm>
              <a:off x="1243904" y="4259500"/>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444" name=""/>
            <p:cNvSpPr/>
            <p:nvPr/>
          </p:nvSpPr>
          <p:spPr>
            <a:xfrm>
              <a:off x="1233272" y="502264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445" name=""/>
            <p:cNvSpPr/>
            <p:nvPr/>
          </p:nvSpPr>
          <p:spPr>
            <a:xfrm>
              <a:off x="1243904" y="578760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446"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447"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Market-Surveillance</a:t>
            </a:r>
            <a:endParaRPr/>
          </a:p>
        </p:txBody>
      </p:sp>
      <p:sp>
        <p:nvSpPr>
          <p:cNvPr id="448"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449"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Conformity assessment</a:t>
            </a:r>
            <a:endParaRPr/>
          </a:p>
        </p:txBody>
      </p:sp>
      <p:sp>
        <p:nvSpPr>
          <p:cNvPr id="450"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Qualification and classification</a:t>
            </a:r>
            <a:endParaRPr/>
          </a:p>
        </p:txBody>
      </p:sp>
      <p:sp>
        <p:nvSpPr>
          <p:cNvPr id="451"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Clinical investigation and evaluation</a:t>
            </a:r>
            <a:endParaRPr/>
          </a:p>
        </p:txBody>
      </p:sp>
      <p:sp>
        <p:nvSpPr>
          <p:cNvPr id="452"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4D4D4D">
                    <a:alpha val="100000"/>
                  </a:srgbClr>
                </a:solidFill>
                <a:latin typeface="Arial"/>
                <a:ea typeface="Arial"/>
                <a:cs typeface="Arial"/>
              </a:rPr>
              <a:t>Post-Market surveillance</a:t>
            </a:r>
            <a:endParaRPr/>
          </a:p>
        </p:txBody>
      </p:sp>
      <p:sp>
        <p:nvSpPr>
          <p:cNvPr id="453"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Vigilance</a:t>
            </a:r>
            <a:endParaRPr/>
          </a:p>
        </p:txBody>
      </p:sp>
      <p:sp>
        <p:nvSpPr>
          <p:cNvPr id="454"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Other relevant aspects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456"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Obligations of the Manufacturers </a:t>
            </a:r>
            <a:endParaRPr/>
          </a:p>
        </p:txBody>
      </p:sp>
      <p:sp>
        <p:nvSpPr>
          <p:cNvPr id="457" name="Placeholder for body"/>
          <p:cNvSpPr>
            <a:spLocks noGrp="1"/>
          </p:cNvSpPr>
          <p:nvPr>
            <p:ph type="body" idx="1"/>
          </p:nvPr>
        </p:nvSpPr>
        <p:spPr>
          <a:prstGeom prst="rect">
            <a:avLst/>
          </a:prstGeom>
          <a:noFill/>
        </p:spPr>
        <p:txBody>
          <a:bodyPr lIns="85725" rIns="85725" tIns="85725" bIns="85725" rtlCol="0">
            <a:normAutofit/>
          </a:bodyPr>
          <a:p>
            <a:pPr marL="0" indent="0">
              <a:buNone/>
            </a:pPr>
            <a:r>
              <a:rPr lang="en-US">
                <a:solidFill>
                  <a:srgbClr val="262626">
                    <a:alpha val="100000"/>
                  </a:srgbClr>
                </a:solidFill>
              </a:rPr>
              <a:t>NEW - “establish, implement, document and maintain a risk management system”, (Annex I, S3)</a:t>
            </a:r>
            <a:endParaRPr/>
          </a:p>
          <a:p>
            <a:pPr marL="0" indent="0">
              <a:buNone/>
            </a:pPr>
            <a:r>
              <a:rPr lang="en-US">
                <a:solidFill>
                  <a:srgbClr val="0F5494">
                    <a:alpha val="100000"/>
                  </a:srgbClr>
                </a:solidFill>
              </a:rPr>
              <a:t/>
            </a:r>
            <a:endParaRPr/>
          </a:p>
          <a:p>
            <a:pPr marL="0" indent="0">
              <a:buNone/>
            </a:pPr>
            <a:r>
              <a:rPr lang="en-US" spc="0"/>
              <a:t>Risk management is defined as</a:t>
            </a:r>
            <a:endParaRPr/>
          </a:p>
          <a:p>
            <a:pPr marL="342900" indent="0">
              <a:buNone/>
            </a:pPr>
            <a:r>
              <a:rPr lang="en-US" spc="0"/>
              <a:t>“a continuous iterative process throughout the entire lifecycle of a device, requiring regular systematic updating. In carrying out risk management manufacturers shall:[…]</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459" name="Placeholder for body"/>
          <p:cNvSpPr>
            <a:spLocks noGrp="1"/>
          </p:cNvSpPr>
          <p:nvPr>
            <p:ph type="body" idx="1"/>
          </p:nvPr>
        </p:nvSpPr>
        <p:spPr>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262626">
                    <a:alpha val="100000"/>
                  </a:srgbClr>
                </a:solidFill>
              </a:rPr>
              <a:t>actively and systematically gather, record and analyse relevant data on the quality, performance and safety so as to draw the necessary conclusions and to determine, implement and monitor any preventive and corrective actions</a:t>
            </a:r>
            <a:endParaRPr/>
          </a:p>
          <a:p>
            <a:pPr algn="just" marL="0" indent="0">
              <a:spcAft>
                <a:spcPts val="0"/>
              </a:spcAft>
              <a:buNone/>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3166CF">
                    <a:alpha val="100000"/>
                  </a:srgbClr>
                </a:solidFill>
              </a:rPr>
              <a:t>for each device a post-market surveillance system will be established and continuously maintained, in a manner that is proportionate to the risk class;</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262626">
                    <a:alpha val="100000"/>
                  </a:srgbClr>
                </a:solidFill>
              </a:rPr>
              <a:t>Post-market surveillance plan</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262626">
                    <a:alpha val="100000"/>
                  </a:srgbClr>
                </a:solidFill>
              </a:rPr>
              <a:t>Post-market surveillance report</a:t>
            </a:r>
            <a:endParaRPr/>
          </a:p>
          <a:p>
            <a:pPr algn="just" marL="0" indent="-285750">
              <a:spcAft>
                <a:spcPts val="0"/>
              </a:spcAft>
              <a:buClr>
                <a:srgbClr val="3166CF">
                  <a:alpha val="100000"/>
                </a:srgbClr>
              </a:buClr>
              <a:buFont typeface="Arial"/>
              <a:buChar char="●"/>
            </a:pPr>
            <a:r>
              <a:rPr lang="en-US" sz="1800">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262626">
                    <a:alpha val="100000"/>
                  </a:srgbClr>
                </a:solidFill>
              </a:rPr>
              <a:t>Periodic safety update report</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0">
              <a:spcAft>
                <a:spcPts val="0"/>
              </a:spcAft>
              <a:buNone/>
            </a:pPr>
            <a:r>
              <a:rPr lang="en-US">
                <a:solidFill>
                  <a:srgbClr val="262626">
                    <a:alpha val="100000"/>
                  </a:srgbClr>
                </a:solidFill>
              </a:rPr>
              <a:t>"Manufacturers of devices shall implement and keep up to date the post-market surveillance system in accordance with Article 83."</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p:txBody>
      </p:sp>
      <p:sp>
        <p:nvSpPr>
          <p:cNvPr id="460"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Post-market surveillance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462"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Post-market surveillance</a:t>
            </a:r>
            <a:endParaRPr/>
          </a:p>
        </p:txBody>
      </p:sp>
      <p:sp>
        <p:nvSpPr>
          <p:cNvPr id="463" name="Placeholder for body"/>
          <p:cNvSpPr>
            <a:spLocks noGrp="1"/>
          </p:cNvSpPr>
          <p:nvPr>
            <p:ph type="body" idx="1"/>
          </p:nvPr>
        </p:nvSpPr>
        <p:spPr>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262626">
                    <a:alpha val="100000"/>
                  </a:srgbClr>
                </a:solidFill>
              </a:rPr>
              <a:t>A proactive and systematic process to:</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update the benefit-risk determination </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update the clinical evaluation</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collect data on side-effects</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document serious incidents</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detect and report trends</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improve performance and safety</a:t>
            </a:r>
            <a:endParaRPr/>
          </a:p>
          <a:p>
            <a:pPr lvl="3" algn="just" marL="0" indent="-342900">
              <a:spcAft>
                <a:spcPts val="0"/>
              </a:spcAft>
              <a:buClr>
                <a:srgbClr val="3166CF">
                  <a:alpha val="100000"/>
                </a:srgbClr>
              </a:buClr>
              <a:buFont typeface="Arial"/>
              <a:buChar char="●"/>
            </a:pPr>
            <a:r>
              <a:rPr lang="en-US" sz="2000">
                <a:solidFill>
                  <a:srgbClr val="3166CF">
                    <a:alpha val="100000"/>
                  </a:srgbClr>
                </a:solidFill>
              </a:rPr>
              <a:t/>
            </a:r>
            <a:endParaRPr/>
          </a:p>
          <a:p>
            <a:pPr lvl="3" algn="just" marL="0" indent="-342900">
              <a:spcAft>
                <a:spcPts val="0"/>
              </a:spcAft>
              <a:buClr>
                <a:srgbClr val="3166CF">
                  <a:alpha val="100000"/>
                </a:srgbClr>
              </a:buClr>
              <a:buFont typeface="Arial"/>
              <a:buChar char="●"/>
            </a:pPr>
            <a:r>
              <a:rPr lang="en-US" sz="2400">
                <a:solidFill>
                  <a:srgbClr val="262626">
                    <a:alpha val="100000"/>
                  </a:srgbClr>
                </a:solidFill>
              </a:rPr>
              <a:t>New medical and scientific knowledge will also be submitted by the manufacturer to the notified body</a:t>
            </a:r>
            <a:endParaRPr/>
          </a:p>
          <a:p>
            <a:pPr algn="just" marL="0" indent="0">
              <a:spcAft>
                <a:spcPts val="0"/>
              </a:spcAft>
              <a:buNone/>
            </a:pPr>
            <a:r>
              <a:rPr lang="en-US">
                <a:solidFill>
                  <a:srgbClr val="3166CF">
                    <a:alpha val="100000"/>
                  </a:srgbClr>
                </a:solidFill>
              </a:rP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422787" y="-9"/>
          <a:ext cx="12014791" cy="6857991"/>
          <a:chOff x="-422787" y="-9"/>
          <a:chExt cx="12014791" cy="6857991"/>
        </a:xfrm>
      </p:grpSpPr>
      <p:sp>
        <p:nvSpPr>
          <p:cNvPr id="465"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66"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67"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68"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69"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70"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71"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472"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473" name="Group 473"/>
          <p:cNvGrpSpPr/>
          <p:nvPr/>
        </p:nvGrpSpPr>
        <p:grpSpPr>
          <a:xfrm>
            <a:off x="1233272" y="436517"/>
            <a:ext cx="616790" cy="5935879"/>
            <a:chOff x="1233272" y="436517"/>
            <a:chExt cx="616790" cy="5935879"/>
          </a:xfrm>
        </p:grpSpPr>
        <p:sp>
          <p:nvSpPr>
            <p:cNvPr id="474"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475" name=""/>
            <p:cNvSpPr/>
            <p:nvPr/>
          </p:nvSpPr>
          <p:spPr>
            <a:xfrm>
              <a:off x="1254640" y="120147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476" name=""/>
            <p:cNvSpPr/>
            <p:nvPr/>
          </p:nvSpPr>
          <p:spPr>
            <a:xfrm>
              <a:off x="1265272" y="1966435"/>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477" name=""/>
            <p:cNvSpPr/>
            <p:nvPr/>
          </p:nvSpPr>
          <p:spPr>
            <a:xfrm>
              <a:off x="1233272" y="2729582"/>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478" name=""/>
            <p:cNvSpPr/>
            <p:nvPr/>
          </p:nvSpPr>
          <p:spPr>
            <a:xfrm>
              <a:off x="1233272" y="3494541"/>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479" name=""/>
            <p:cNvSpPr/>
            <p:nvPr/>
          </p:nvSpPr>
          <p:spPr>
            <a:xfrm>
              <a:off x="1243904" y="4259500"/>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480" name=""/>
            <p:cNvSpPr/>
            <p:nvPr/>
          </p:nvSpPr>
          <p:spPr>
            <a:xfrm>
              <a:off x="1233272" y="502264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481" name=""/>
            <p:cNvSpPr/>
            <p:nvPr/>
          </p:nvSpPr>
          <p:spPr>
            <a:xfrm>
              <a:off x="1243904" y="578760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482"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483"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Market-Surveillance</a:t>
            </a:r>
            <a:endParaRPr/>
          </a:p>
        </p:txBody>
      </p:sp>
      <p:sp>
        <p:nvSpPr>
          <p:cNvPr id="484"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485"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Conformity assessment</a:t>
            </a:r>
            <a:endParaRPr/>
          </a:p>
        </p:txBody>
      </p:sp>
      <p:sp>
        <p:nvSpPr>
          <p:cNvPr id="486"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Qualification and classification</a:t>
            </a:r>
            <a:endParaRPr/>
          </a:p>
        </p:txBody>
      </p:sp>
      <p:sp>
        <p:nvSpPr>
          <p:cNvPr id="487"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Clinical investigation and evaluation</a:t>
            </a:r>
            <a:endParaRPr/>
          </a:p>
        </p:txBody>
      </p:sp>
      <p:sp>
        <p:nvSpPr>
          <p:cNvPr id="488"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Post-Market surveillance</a:t>
            </a:r>
            <a:endParaRPr/>
          </a:p>
        </p:txBody>
      </p:sp>
      <p:sp>
        <p:nvSpPr>
          <p:cNvPr id="489"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4D4D4D">
                    <a:alpha val="100000"/>
                  </a:srgbClr>
                </a:solidFill>
                <a:latin typeface="Arial"/>
                <a:ea typeface="Arial"/>
                <a:cs typeface="Arial"/>
              </a:rPr>
              <a:t>Vigilance</a:t>
            </a:r>
            <a:endParaRPr/>
          </a:p>
        </p:txBody>
      </p:sp>
      <p:sp>
        <p:nvSpPr>
          <p:cNvPr id="490"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Other relevant aspects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970722" y="190500"/>
          <a:ext cx="11998010" cy="6268830"/>
          <a:chOff x="970722" y="190500"/>
          <a:chExt cx="11998010" cy="6268830"/>
        </a:xfrm>
      </p:grpSpPr>
      <p:sp>
        <p:nvSpPr>
          <p:cNvPr id="46"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2800" baseline="30000" spc="0"/>
              <a:t>General areas of the regulatory framework</a:t>
            </a:r>
            <a:endParaRPr/>
          </a:p>
        </p:txBody>
      </p:sp>
      <p:sp>
        <p:nvSpPr>
          <p:cNvPr id="47" name=""/>
          <p:cNvSpPr/>
          <p:nvPr/>
        </p:nvSpPr>
        <p:spPr>
          <a:xfrm>
            <a:off x="2207568" y="2060848"/>
            <a:ext cx="3528392" cy="504056"/>
          </a:xfrm>
          <a:prstGeom prst="roundRect">
            <a:avLst>
              <a:gd name="adj" fmla="val 16667"/>
            </a:avLst>
          </a:prstGeom>
          <a:solidFill>
            <a:srgbClr val="FFC000">
              <a:alpha val="100000"/>
            </a:srgbClr>
          </a:solidFill>
          <a:ln w="25400" cap="flat" cmpd="sng" algn="ctr">
            <a:solidFill>
              <a:srgbClr val="000000">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Pre-market</a:t>
            </a:r>
            <a:endParaRPr/>
          </a:p>
        </p:txBody>
      </p:sp>
      <p:sp>
        <p:nvSpPr>
          <p:cNvPr id="48" name=""/>
          <p:cNvSpPr/>
          <p:nvPr/>
        </p:nvSpPr>
        <p:spPr>
          <a:xfrm>
            <a:off x="6312024" y="2042970"/>
            <a:ext cx="3600400" cy="504056"/>
          </a:xfrm>
          <a:prstGeom prst="roundRect">
            <a:avLst>
              <a:gd name="adj" fmla="val 16667"/>
            </a:avLst>
          </a:prstGeom>
          <a:solidFill>
            <a:srgbClr val="92D050">
              <a:alpha val="100000"/>
            </a:srgbClr>
          </a:solidFill>
          <a:ln w="25400" cap="flat" cmpd="sng" algn="ctr">
            <a:solidFill>
              <a:srgbClr val="000000">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Post-market</a:t>
            </a:r>
            <a:endParaRPr/>
          </a:p>
        </p:txBody>
      </p:sp>
      <p:sp>
        <p:nvSpPr>
          <p:cNvPr id="49" name=""/>
          <p:cNvSpPr/>
          <p:nvPr/>
        </p:nvSpPr>
        <p:spPr>
          <a:xfrm>
            <a:off x="6671580" y="5310972"/>
            <a:ext cx="2880320" cy="957858"/>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Market surveillance</a:t>
            </a:r>
            <a:endParaRPr/>
          </a:p>
          <a:p>
            <a:pPr algn="ctr" marL="0" indent="0">
              <a:buNone/>
            </a:pPr>
            <a:r>
              <a:rPr lang="en-US" sz="1800">
                <a:solidFill>
                  <a:srgbClr val="000000">
                    <a:alpha val="100000"/>
                  </a:srgbClr>
                </a:solidFill>
                <a:latin typeface="Verdana"/>
                <a:ea typeface="Verdana"/>
                <a:cs typeface="Verdana"/>
              </a:rPr>
              <a:t>(competent authorities)</a:t>
            </a:r>
            <a:endParaRPr/>
          </a:p>
        </p:txBody>
      </p:sp>
      <p:sp>
        <p:nvSpPr>
          <p:cNvPr id="50" name=""/>
          <p:cNvSpPr/>
          <p:nvPr/>
        </p:nvSpPr>
        <p:spPr>
          <a:xfrm>
            <a:off x="6636060" y="3997659"/>
            <a:ext cx="2880320" cy="1096634"/>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Vigilance</a:t>
            </a:r>
            <a:endParaRPr/>
          </a:p>
        </p:txBody>
      </p:sp>
      <p:sp>
        <p:nvSpPr>
          <p:cNvPr id="51" name=""/>
          <p:cNvSpPr/>
          <p:nvPr/>
        </p:nvSpPr>
        <p:spPr>
          <a:xfrm>
            <a:off x="2495600" y="2924944"/>
            <a:ext cx="2880320" cy="1008112"/>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Qualification &amp;</a:t>
            </a:r>
            <a:endParaRPr/>
          </a:p>
          <a:p>
            <a:pPr algn="ctr" marL="0" indent="0">
              <a:buNone/>
            </a:pPr>
            <a:r>
              <a:rPr lang="en-US" sz="1800">
                <a:solidFill>
                  <a:srgbClr val="000000">
                    <a:alpha val="100000"/>
                  </a:srgbClr>
                </a:solidFill>
                <a:latin typeface="Verdana"/>
                <a:ea typeface="Verdana"/>
                <a:cs typeface="Verdana"/>
              </a:rPr>
              <a:t>classification</a:t>
            </a:r>
            <a:endParaRPr/>
          </a:p>
        </p:txBody>
      </p:sp>
      <p:sp>
        <p:nvSpPr>
          <p:cNvPr id="52" name=""/>
          <p:cNvSpPr/>
          <p:nvPr/>
        </p:nvSpPr>
        <p:spPr>
          <a:xfrm>
            <a:off x="2531604" y="5371138"/>
            <a:ext cx="2880320" cy="880355"/>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Conformity assessment</a:t>
            </a:r>
            <a:endParaRPr/>
          </a:p>
        </p:txBody>
      </p:sp>
      <p:sp>
        <p:nvSpPr>
          <p:cNvPr id="53" name=""/>
          <p:cNvSpPr/>
          <p:nvPr/>
        </p:nvSpPr>
        <p:spPr>
          <a:xfrm>
            <a:off x="2531604" y="4150061"/>
            <a:ext cx="2880320" cy="944233"/>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Clinical investigation &amp; evaluation</a:t>
            </a:r>
            <a:endParaRPr/>
          </a:p>
          <a:p>
            <a:pPr algn="ctr" marL="0" indent="0">
              <a:buNone/>
            </a:pPr>
            <a:r>
              <a:rPr lang="en-US" sz="1800" spc="0"/>
              <a:t/>
            </a:r>
            <a:endParaRPr/>
          </a:p>
        </p:txBody>
      </p:sp>
      <p:sp>
        <p:nvSpPr>
          <p:cNvPr id="54" name=""/>
          <p:cNvSpPr/>
          <p:nvPr/>
        </p:nvSpPr>
        <p:spPr>
          <a:xfrm>
            <a:off x="6666520" y="2924944"/>
            <a:ext cx="2880320" cy="974372"/>
          </a:xfrm>
          <a:prstGeom prst="roundRect">
            <a:avLst>
              <a:gd name="adj" fmla="val 16667"/>
            </a:avLst>
          </a:prstGeom>
          <a:solidFill>
            <a:srgbClr val="FFFFFF">
              <a:alpha val="100000"/>
            </a:srgbClr>
          </a:solidFill>
          <a:ln w="12700" cap="flat" cmpd="sng" algn="ctr">
            <a:solidFill>
              <a:srgbClr val="4D4D4D">
                <a:alpha val="100000"/>
              </a:srgbClr>
            </a:solidFill>
            <a:prstDash val="solid"/>
            <a:round/>
          </a:ln>
        </p:spPr>
        <p:txBody>
          <a:bodyPr lIns="85725" rIns="85725" tIns="85725" bIns="85725" rtlCol="0" anchor="ctr">
            <a:normAutofit/>
          </a:bodyPr>
          <a:p>
            <a:pPr algn="ctr" marL="0" indent="0">
              <a:buNone/>
            </a:pPr>
            <a:r>
              <a:rPr lang="en-US" sz="1800">
                <a:solidFill>
                  <a:srgbClr val="000000">
                    <a:alpha val="100000"/>
                  </a:srgbClr>
                </a:solidFill>
                <a:latin typeface="Verdana"/>
                <a:ea typeface="Verdana"/>
                <a:cs typeface="Verdana"/>
              </a:rPr>
              <a:t>Post-market surveillance (manufacturer)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11234616" cy="6559826"/>
          <a:chOff x="0" y="0"/>
          <a:chExt cx="11234616" cy="6559826"/>
        </a:xfrm>
      </p:grpSpPr>
      <p:sp>
        <p:nvSpPr>
          <p:cNvPr id="492" name="Placeholder for body"/>
          <p:cNvSpPr>
            <a:spLocks noGrp="1"/>
          </p:cNvSpPr>
          <p:nvPr>
            <p:ph type="body" idx="1"/>
          </p:nvPr>
        </p:nvSpPr>
        <p:spPr>
          <a:xfrm>
            <a:off x="967154" y="1825624"/>
            <a:ext cx="10267462" cy="4734202"/>
          </a:xfrm>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262626">
                    <a:alpha val="100000"/>
                  </a:srgbClr>
                </a:solidFill>
              </a:rPr>
              <a:t>Manufacturers need to collect and report to the competent authorities</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all serious incidents involving devices made available on the Union market, except expected side-effects</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trends</a:t>
            </a:r>
            <a:endParaRPr/>
          </a:p>
          <a:p>
            <a:pPr lvl="3" algn="just" marL="0" indent="-342900">
              <a:spcAft>
                <a:spcPts val="0"/>
              </a:spcAft>
              <a:buClr>
                <a:srgbClr val="3166CF">
                  <a:alpha val="100000"/>
                </a:srgbClr>
              </a:buClr>
              <a:buFont typeface="Arial"/>
              <a:buChar char="●"/>
            </a:pPr>
            <a:r>
              <a:rPr lang="en-US" sz="2000">
                <a:solidFill>
                  <a:srgbClr val="262626">
                    <a:alpha val="100000"/>
                  </a:srgbClr>
                </a:solidFill>
              </a:rPr>
              <a:t>field safety corrective actions (FSCA) and field safety notices (FSN)</a:t>
            </a:r>
            <a:endParaRPr/>
          </a:p>
          <a:p>
            <a:pPr lvl="1" algn="just" marL="0" indent="-285750">
              <a:spcAft>
                <a:spcPts val="0"/>
              </a:spcAft>
              <a:buClr>
                <a:srgbClr val="3166CF">
                  <a:alpha val="100000"/>
                </a:srgbClr>
              </a:buClr>
              <a:buFont typeface="Arial"/>
              <a:buChar char="○"/>
            </a:pPr>
            <a:r>
              <a:rPr lang="en-US">
                <a:solidFill>
                  <a:srgbClr val="3166CF">
                    <a:alpha val="100000"/>
                  </a:srgbClr>
                </a:solidFill>
              </a:rPr>
              <a:t/>
            </a:r>
            <a:endParaRPr/>
          </a:p>
          <a:p>
            <a:pPr lvl="1" algn="just" marL="0" indent="-342900">
              <a:spcAft>
                <a:spcPts val="0"/>
              </a:spcAft>
              <a:buClr>
                <a:srgbClr val="3166CF">
                  <a:alpha val="100000"/>
                </a:srgbClr>
              </a:buClr>
              <a:buFont typeface="Arial"/>
              <a:buChar char="○"/>
            </a:pPr>
            <a:r>
              <a:rPr lang="en-US" sz="2400">
                <a:solidFill>
                  <a:srgbClr val="262626">
                    <a:alpha val="100000"/>
                  </a:srgbClr>
                </a:solidFill>
              </a:rPr>
              <a:t>Central reporting – Eudamed</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342900">
              <a:spcAft>
                <a:spcPts val="0"/>
              </a:spcAft>
              <a:buClr>
                <a:srgbClr val="3166CF">
                  <a:alpha val="100000"/>
                </a:srgbClr>
              </a:buClr>
              <a:buFont typeface="Arial"/>
              <a:buChar char="○"/>
            </a:pPr>
            <a:r>
              <a:rPr lang="en-US" sz="2400">
                <a:solidFill>
                  <a:srgbClr val="262626">
                    <a:alpha val="100000"/>
                  </a:srgbClr>
                </a:solidFill>
              </a:rPr>
              <a:t>Analysis of vigilance data in Eudamed to identify trends, patterns or signals in the data that may reveal new risks or safety concerns </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285750">
              <a:spcAft>
                <a:spcPts val="0"/>
              </a:spcAft>
              <a:buClr>
                <a:srgbClr val="3166CF">
                  <a:alpha val="100000"/>
                </a:srgbClr>
              </a:buClr>
              <a:buFont typeface="Arial"/>
              <a:buChar char="○"/>
            </a:pPr>
            <a:r>
              <a:rPr lang="en-US" sz="2400">
                <a:solidFill>
                  <a:srgbClr val="262626">
                    <a:alpha val="100000"/>
                  </a:srgbClr>
                </a:solidFill>
              </a:rPr>
              <a:t>Enhanced coordination between authorities</a:t>
            </a:r>
            <a:endParaRPr/>
          </a:p>
          <a:p>
            <a:pPr algn="just" marL="0" indent="0">
              <a:spcAft>
                <a:spcPts val="0"/>
              </a:spcAft>
              <a:buNone/>
            </a:pPr>
            <a:r>
              <a:rPr lang="en-US">
                <a:solidFill>
                  <a:srgbClr val="3166CF">
                    <a:alpha val="100000"/>
                  </a:srgbClr>
                </a:solidFill>
              </a:rPr>
              <a:t/>
            </a:r>
            <a:endParaRPr/>
          </a:p>
          <a:p>
            <a:pPr algn="just" marL="0" indent="0">
              <a:spcAft>
                <a:spcPts val="0"/>
              </a:spcAft>
              <a:buNone/>
            </a:pPr>
            <a:r>
              <a:rPr lang="en-US" sz="2400">
                <a:solidFill>
                  <a:srgbClr val="262626">
                    <a:alpha val="100000"/>
                  </a:srgbClr>
                </a:solidFill>
              </a:rPr>
              <a:t>Possible under reporting from hospitals</a:t>
            </a:r>
            <a:endParaRPr/>
          </a:p>
        </p:txBody>
      </p:sp>
      <p:sp>
        <p:nvSpPr>
          <p:cNvPr id="493"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Vigilance – aspects of interest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495" name="Placeholder for body"/>
          <p:cNvSpPr>
            <a:spLocks noGrp="1"/>
          </p:cNvSpPr>
          <p:nvPr>
            <p:ph type="body" idx="1"/>
          </p:nvPr>
        </p:nvSpPr>
        <p:spPr>
          <a:prstGeom prst="rect">
            <a:avLst/>
          </a:prstGeom>
          <a:noFill/>
        </p:spPr>
        <p:txBody>
          <a:bodyPr lIns="85725" rIns="85725" tIns="85725" bIns="85725" rtlCol="0">
            <a:normAutofit/>
          </a:bodyPr>
          <a:p>
            <a:pPr marL="0" indent="0">
              <a:buNone/>
            </a:pPr>
            <a:r>
              <a:rPr lang="en-US" b="1" spc="0"/>
              <a:t>‘serious incident’ </a:t>
            </a:r>
            <a:r>
              <a:rPr lang="en-US" b="1" spc="0"/>
              <a:t>means any incident that directly or indirectly led, might have led or might lead to any of the following: (a) the death of a patient, user or other person, (b) the temporary or permanent serious deterioration of a patient's, user's or other person's state of health, (c) a serious public health threat</a:t>
            </a:r>
            <a:endParaRPr/>
          </a:p>
          <a:p>
            <a:pPr marL="0" indent="0">
              <a:buNone/>
            </a:pPr>
            <a:r>
              <a:rPr lang="en-US" b="1" spc="0"/>
              <a:t>‘serious public health threat’ </a:t>
            </a:r>
            <a:r>
              <a:rPr lang="en-US" b="1" spc="0"/>
              <a:t>means an event which could result in imminent risk of death, serious deterioration in a person's state of health, or serious illness, that may require prompt remedial action, and that may cause significant morbidity or mortality in humans, or that is unusual or unexpected for the given place and time</a:t>
            </a:r>
            <a:endParaRPr/>
          </a:p>
        </p:txBody>
      </p:sp>
      <p:sp>
        <p:nvSpPr>
          <p:cNvPr id="496"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Vigilance – relevant definitions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498" name="Placeholder for body"/>
          <p:cNvSpPr>
            <a:spLocks noGrp="1"/>
          </p:cNvSpPr>
          <p:nvPr>
            <p:ph type="body" idx="1"/>
          </p:nvPr>
        </p:nvSpPr>
        <p:spPr>
          <a:prstGeom prst="rect">
            <a:avLst/>
          </a:prstGeom>
          <a:noFill/>
        </p:spPr>
        <p:txBody>
          <a:bodyPr lIns="85725" rIns="85725" tIns="85725" bIns="85725" rtlCol="0">
            <a:normAutofit/>
          </a:bodyPr>
          <a:p>
            <a:pPr algn="just" marL="0" indent="-285750">
              <a:spcAft>
                <a:spcPts val="0"/>
              </a:spcAft>
              <a:buClr>
                <a:srgbClr val="3166CF">
                  <a:alpha val="100000"/>
                </a:srgbClr>
              </a:buClr>
              <a:buFont typeface="Arial"/>
              <a:buChar char="●"/>
            </a:pPr>
            <a:r>
              <a:rPr lang="en-US">
                <a:solidFill>
                  <a:srgbClr val="262626">
                    <a:alpha val="100000"/>
                  </a:srgbClr>
                </a:solidFill>
              </a:rPr>
              <a:t>Screening criteria for CECP (Annex IX, 5.1 (c) (ii) &amp; (iii))</a:t>
            </a:r>
            <a:endParaRPr/>
          </a:p>
          <a:p>
            <a:pPr algn="just" marL="0" indent="-285750">
              <a:spcAft>
                <a:spcPts val="0"/>
              </a:spcAft>
              <a:buClr>
                <a:srgbClr val="3166CF">
                  <a:alpha val="100000"/>
                </a:srgbClr>
              </a:buClr>
              <a:buFont typeface="Arial"/>
              <a:buChar char="●"/>
            </a:pPr>
            <a:r>
              <a:rPr lang="en-US">
                <a:solidFill>
                  <a:srgbClr val="3166CF">
                    <a:alpha val="100000"/>
                  </a:srgbClr>
                </a:solidFill>
              </a:rPr>
              <a:t/>
            </a:r>
            <a:endParaRPr/>
          </a:p>
          <a:p>
            <a:pPr algn="just" marL="0" indent="-285750">
              <a:spcAft>
                <a:spcPts val="0"/>
              </a:spcAft>
              <a:buClr>
                <a:srgbClr val="3166CF">
                  <a:alpha val="100000"/>
                </a:srgbClr>
              </a:buClr>
              <a:buFont typeface="Arial"/>
              <a:buChar char="●"/>
            </a:pPr>
            <a:r>
              <a:rPr lang="en-US">
                <a:solidFill>
                  <a:srgbClr val="262626">
                    <a:alpha val="100000"/>
                  </a:srgbClr>
                </a:solidFill>
              </a:rPr>
              <a:t>Identification of reasonable concerns for Commission and MDCG to request scientific advice</a:t>
            </a:r>
            <a:endParaRPr/>
          </a:p>
        </p:txBody>
      </p:sp>
      <p:sp>
        <p:nvSpPr>
          <p:cNvPr id="499"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Vigilance – relevance for the panels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422787" y="-9"/>
          <a:ext cx="12014791" cy="6857991"/>
          <a:chOff x="-422787" y="-9"/>
          <a:chExt cx="12014791" cy="6857991"/>
        </a:xfrm>
      </p:grpSpPr>
      <p:sp>
        <p:nvSpPr>
          <p:cNvPr id="501"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2"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3"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4"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5"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6"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7"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08"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509" name="Group 509"/>
          <p:cNvGrpSpPr/>
          <p:nvPr/>
        </p:nvGrpSpPr>
        <p:grpSpPr>
          <a:xfrm>
            <a:off x="1233272" y="436517"/>
            <a:ext cx="616790" cy="5935879"/>
            <a:chOff x="1233272" y="436517"/>
            <a:chExt cx="616790" cy="5935879"/>
          </a:xfrm>
        </p:grpSpPr>
        <p:sp>
          <p:nvSpPr>
            <p:cNvPr id="510"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511" name=""/>
            <p:cNvSpPr/>
            <p:nvPr/>
          </p:nvSpPr>
          <p:spPr>
            <a:xfrm>
              <a:off x="1254640" y="120147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512" name=""/>
            <p:cNvSpPr/>
            <p:nvPr/>
          </p:nvSpPr>
          <p:spPr>
            <a:xfrm>
              <a:off x="1265272" y="1966435"/>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513" name=""/>
            <p:cNvSpPr/>
            <p:nvPr/>
          </p:nvSpPr>
          <p:spPr>
            <a:xfrm>
              <a:off x="1233272" y="2729582"/>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514" name=""/>
            <p:cNvSpPr/>
            <p:nvPr/>
          </p:nvSpPr>
          <p:spPr>
            <a:xfrm>
              <a:off x="1233272" y="3494541"/>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515" name=""/>
            <p:cNvSpPr/>
            <p:nvPr/>
          </p:nvSpPr>
          <p:spPr>
            <a:xfrm>
              <a:off x="1243904" y="4259500"/>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516" name=""/>
            <p:cNvSpPr/>
            <p:nvPr/>
          </p:nvSpPr>
          <p:spPr>
            <a:xfrm>
              <a:off x="1233272" y="5022647"/>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517" name=""/>
            <p:cNvSpPr/>
            <p:nvPr/>
          </p:nvSpPr>
          <p:spPr>
            <a:xfrm>
              <a:off x="1243904" y="578760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518"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519"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4D4D4D">
                    <a:alpha val="100000"/>
                  </a:srgbClr>
                </a:solidFill>
                <a:latin typeface="Arial"/>
                <a:ea typeface="Arial"/>
                <a:cs typeface="Arial"/>
              </a:rPr>
              <a:t>Market-Surveillance</a:t>
            </a:r>
            <a:endParaRPr/>
          </a:p>
        </p:txBody>
      </p:sp>
      <p:sp>
        <p:nvSpPr>
          <p:cNvPr id="520"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521"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Conformity assessment</a:t>
            </a:r>
            <a:endParaRPr/>
          </a:p>
        </p:txBody>
      </p:sp>
      <p:sp>
        <p:nvSpPr>
          <p:cNvPr id="522"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Qualification and classification</a:t>
            </a:r>
            <a:endParaRPr/>
          </a:p>
        </p:txBody>
      </p:sp>
      <p:sp>
        <p:nvSpPr>
          <p:cNvPr id="523"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Clinical investigation and evaluation</a:t>
            </a:r>
            <a:endParaRPr/>
          </a:p>
        </p:txBody>
      </p:sp>
      <p:sp>
        <p:nvSpPr>
          <p:cNvPr id="524"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Post-Market surveillance</a:t>
            </a:r>
            <a:endParaRPr/>
          </a:p>
        </p:txBody>
      </p:sp>
      <p:sp>
        <p:nvSpPr>
          <p:cNvPr id="525"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Vigilance</a:t>
            </a:r>
            <a:endParaRPr/>
          </a:p>
        </p:txBody>
      </p:sp>
      <p:sp>
        <p:nvSpPr>
          <p:cNvPr id="526"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Other relevant aspects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527" name=""/>
        <p:cNvGrpSpPr/>
        <p:nvPr/>
      </p:nvGrpSpPr>
      <p:grpSpPr>
        <a:xfrm>
          <a:off x="0" y="0"/>
          <a:ext cx="11234616" cy="6559826"/>
          <a:chOff x="0" y="0"/>
          <a:chExt cx="11234616" cy="6559826"/>
        </a:xfrm>
      </p:grpSpPr>
      <p:sp>
        <p:nvSpPr>
          <p:cNvPr id="528" name="Placeholder for body"/>
          <p:cNvSpPr>
            <a:spLocks noGrp="1"/>
          </p:cNvSpPr>
          <p:nvPr>
            <p:ph type="body" idx="1"/>
          </p:nvPr>
        </p:nvSpPr>
        <p:spPr>
          <a:xfrm>
            <a:off x="967154" y="1825624"/>
            <a:ext cx="10267462" cy="4734202"/>
          </a:xfrm>
          <a:prstGeom prst="rect">
            <a:avLst/>
          </a:prstGeom>
          <a:noFill/>
        </p:spPr>
        <p:txBody>
          <a:bodyPr lIns="85725" rIns="85725" tIns="85725" bIns="85725" rtlCol="0">
            <a:normAutofit/>
          </a:bodyPr>
          <a:p>
            <a:pPr lvl="1" algn="just" marL="0" indent="-285750">
              <a:spcAft>
                <a:spcPts val="0"/>
              </a:spcAft>
              <a:buClr>
                <a:srgbClr val="3166CF">
                  <a:alpha val="100000"/>
                </a:srgbClr>
              </a:buClr>
              <a:buFont typeface="Arial"/>
              <a:buChar char="○"/>
            </a:pPr>
            <a:r>
              <a:rPr lang="en-US" sz="2400">
                <a:solidFill>
                  <a:srgbClr val="262626">
                    <a:alpha val="100000"/>
                  </a:srgbClr>
                </a:solidFill>
              </a:rPr>
              <a:t>A system put in place by the competent authorities perform appropriate checks on the conformity characteristics and performance of devices including laboratory checks when needed</a:t>
            </a:r>
            <a:endParaRPr/>
          </a:p>
          <a:p>
            <a:pPr lvl="1" algn="just" marL="0" indent="-28575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285750">
              <a:spcAft>
                <a:spcPts val="0"/>
              </a:spcAft>
              <a:buClr>
                <a:srgbClr val="3166CF">
                  <a:alpha val="100000"/>
                </a:srgbClr>
              </a:buClr>
              <a:buFont typeface="Arial"/>
              <a:buChar char="○"/>
            </a:pPr>
            <a:r>
              <a:rPr lang="en-US" sz="2400">
                <a:solidFill>
                  <a:srgbClr val="262626">
                    <a:alpha val="100000"/>
                  </a:srgbClr>
                </a:solidFill>
              </a:rPr>
              <a:t>Based on annual surveillance plans</a:t>
            </a:r>
            <a:endParaRPr/>
          </a:p>
          <a:p>
            <a:pPr lvl="1" algn="just" marL="0" indent="-28575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285750">
              <a:spcAft>
                <a:spcPts val="0"/>
              </a:spcAft>
              <a:buClr>
                <a:srgbClr val="3166CF">
                  <a:alpha val="100000"/>
                </a:srgbClr>
              </a:buClr>
              <a:buFont typeface="Arial"/>
              <a:buChar char="○"/>
            </a:pPr>
            <a:r>
              <a:rPr lang="en-US" sz="2400">
                <a:solidFill>
                  <a:srgbClr val="262626">
                    <a:alpha val="100000"/>
                  </a:srgbClr>
                </a:solidFill>
              </a:rPr>
              <a:t>Annual summaries of the results made available to the other authorities</a:t>
            </a:r>
            <a:endParaRPr/>
          </a:p>
          <a:p>
            <a:pPr lvl="1" algn="just" marL="0" indent="-28575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285750">
              <a:spcAft>
                <a:spcPts val="0"/>
              </a:spcAft>
              <a:buClr>
                <a:srgbClr val="3166CF">
                  <a:alpha val="100000"/>
                </a:srgbClr>
              </a:buClr>
              <a:buFont typeface="Arial"/>
              <a:buChar char="○"/>
            </a:pPr>
            <a:r>
              <a:rPr lang="en-US" sz="2400">
                <a:solidFill>
                  <a:srgbClr val="262626">
                    <a:alpha val="100000"/>
                  </a:srgbClr>
                </a:solidFill>
              </a:rPr>
              <a:t>Enhanced coordination between authorities</a:t>
            </a:r>
            <a:endParaRPr/>
          </a:p>
        </p:txBody>
      </p:sp>
      <p:sp>
        <p:nvSpPr>
          <p:cNvPr id="529"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Market surveillance – general aspects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422787" y="-9"/>
          <a:ext cx="12014791" cy="6857991"/>
          <a:chOff x="-422787" y="-9"/>
          <a:chExt cx="12014791" cy="6857991"/>
        </a:xfrm>
      </p:grpSpPr>
      <p:sp>
        <p:nvSpPr>
          <p:cNvPr id="531" name=""/>
          <p:cNvSpPr/>
          <p:nvPr/>
        </p:nvSpPr>
        <p:spPr>
          <a:xfrm>
            <a:off x="-422787" y="49971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2" name=""/>
          <p:cNvSpPr/>
          <p:nvPr/>
        </p:nvSpPr>
        <p:spPr>
          <a:xfrm>
            <a:off x="-422787" y="1268377"/>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3" name=""/>
          <p:cNvSpPr/>
          <p:nvPr/>
        </p:nvSpPr>
        <p:spPr>
          <a:xfrm>
            <a:off x="-422787" y="203444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4" name=""/>
          <p:cNvSpPr/>
          <p:nvPr/>
        </p:nvSpPr>
        <p:spPr>
          <a:xfrm>
            <a:off x="-422787" y="28031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5" name=""/>
          <p:cNvSpPr/>
          <p:nvPr/>
        </p:nvSpPr>
        <p:spPr>
          <a:xfrm>
            <a:off x="-422787" y="3553803"/>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6" name=""/>
          <p:cNvSpPr/>
          <p:nvPr/>
        </p:nvSpPr>
        <p:spPr>
          <a:xfrm>
            <a:off x="-422787" y="4330988"/>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7" name=""/>
          <p:cNvSpPr/>
          <p:nvPr/>
        </p:nvSpPr>
        <p:spPr>
          <a:xfrm>
            <a:off x="-422787" y="5088529"/>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sp>
        <p:nvSpPr>
          <p:cNvPr id="538" name=""/>
          <p:cNvSpPr/>
          <p:nvPr/>
        </p:nvSpPr>
        <p:spPr>
          <a:xfrm>
            <a:off x="-422787" y="5863311"/>
            <a:ext cx="9394067" cy="532781"/>
          </a:xfrm>
          <a:prstGeom prst="roundRect">
            <a:avLst>
              <a:gd name="adj" fmla="val 16667"/>
            </a:avLst>
          </a:prstGeom>
          <a:solidFill>
            <a:srgbClr val="CCE6FF">
              <a:alpha val="100000"/>
            </a:srgbClr>
          </a:solidFill>
        </p:spPr>
        <p:txBody>
          <a:bodyPr lIns="85725" rIns="85725" tIns="85725" bIns="85725" rtlCol="0" anchor="ctr">
            <a:normAutofit/>
          </a:bodyPr>
          <a:p>
            <a:pPr algn="ctr" marL="0" indent="0">
              <a:buNone/>
            </a:pPr>
            <a:r>
              <a:rPr lang="en-US" spc="0"/>
              <a:t/>
            </a:r>
            <a:endParaRPr/>
          </a:p>
        </p:txBody>
      </p:sp>
      <p:grpSp>
        <p:nvGrpSpPr>
          <p:cNvPr id="539" name="Group 539"/>
          <p:cNvGrpSpPr/>
          <p:nvPr/>
        </p:nvGrpSpPr>
        <p:grpSpPr>
          <a:xfrm>
            <a:off x="1233272" y="436517"/>
            <a:ext cx="616790" cy="5935879"/>
            <a:chOff x="1233272" y="436517"/>
            <a:chExt cx="616790" cy="5935879"/>
          </a:xfrm>
        </p:grpSpPr>
        <p:sp>
          <p:nvSpPr>
            <p:cNvPr id="540" name=""/>
            <p:cNvSpPr/>
            <p:nvPr/>
          </p:nvSpPr>
          <p:spPr>
            <a:xfrm>
              <a:off x="1254640" y="43651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1</a:t>
              </a:r>
              <a:endParaRPr/>
            </a:p>
          </p:txBody>
        </p:sp>
        <p:sp>
          <p:nvSpPr>
            <p:cNvPr id="541" name=""/>
            <p:cNvSpPr/>
            <p:nvPr/>
          </p:nvSpPr>
          <p:spPr>
            <a:xfrm>
              <a:off x="1254640" y="1201476"/>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2</a:t>
              </a:r>
              <a:endParaRPr/>
            </a:p>
          </p:txBody>
        </p:sp>
        <p:sp>
          <p:nvSpPr>
            <p:cNvPr id="542" name=""/>
            <p:cNvSpPr/>
            <p:nvPr/>
          </p:nvSpPr>
          <p:spPr>
            <a:xfrm>
              <a:off x="1265272" y="1966435"/>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3</a:t>
              </a:r>
              <a:endParaRPr/>
            </a:p>
          </p:txBody>
        </p:sp>
        <p:sp>
          <p:nvSpPr>
            <p:cNvPr id="543" name=""/>
            <p:cNvSpPr/>
            <p:nvPr/>
          </p:nvSpPr>
          <p:spPr>
            <a:xfrm>
              <a:off x="1233272" y="2729582"/>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4</a:t>
              </a:r>
              <a:endParaRPr/>
            </a:p>
          </p:txBody>
        </p:sp>
        <p:sp>
          <p:nvSpPr>
            <p:cNvPr id="544" name=""/>
            <p:cNvSpPr/>
            <p:nvPr/>
          </p:nvSpPr>
          <p:spPr>
            <a:xfrm>
              <a:off x="1233272" y="3494541"/>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5</a:t>
              </a:r>
              <a:endParaRPr/>
            </a:p>
          </p:txBody>
        </p:sp>
        <p:sp>
          <p:nvSpPr>
            <p:cNvPr id="545" name=""/>
            <p:cNvSpPr/>
            <p:nvPr/>
          </p:nvSpPr>
          <p:spPr>
            <a:xfrm>
              <a:off x="1243904" y="4259500"/>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6</a:t>
              </a:r>
              <a:endParaRPr/>
            </a:p>
          </p:txBody>
        </p:sp>
        <p:sp>
          <p:nvSpPr>
            <p:cNvPr id="546" name=""/>
            <p:cNvSpPr/>
            <p:nvPr/>
          </p:nvSpPr>
          <p:spPr>
            <a:xfrm>
              <a:off x="1233272" y="5022647"/>
              <a:ext cx="584790" cy="584790"/>
            </a:xfrm>
            <a:prstGeom prst="ellipse">
              <a:avLst/>
            </a:prstGeom>
            <a:solidFill>
              <a:srgbClr val="D8D8D8">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7</a:t>
              </a:r>
              <a:endParaRPr/>
            </a:p>
          </p:txBody>
        </p:sp>
        <p:sp>
          <p:nvSpPr>
            <p:cNvPr id="547" name=""/>
            <p:cNvSpPr/>
            <p:nvPr/>
          </p:nvSpPr>
          <p:spPr>
            <a:xfrm>
              <a:off x="1243904" y="5787606"/>
              <a:ext cx="584790" cy="584790"/>
            </a:xfrm>
            <a:prstGeom prst="ellipse">
              <a:avLst/>
            </a:prstGeom>
            <a:solidFill>
              <a:srgbClr val="E76C53">
                <a:alpha val="100000"/>
              </a:srgbClr>
            </a:solidFill>
          </p:spPr>
          <p:txBody>
            <a:bodyPr lIns="85725" rIns="85725" tIns="85725" bIns="85725" rtlCol="0" anchor="ctr">
              <a:normAutofit/>
            </a:bodyPr>
            <a:p>
              <a:pPr algn="ctr" marL="0" indent="0">
                <a:buNone/>
              </a:pPr>
              <a:r>
                <a:rPr lang="en-US" sz="1800">
                  <a:solidFill>
                    <a:srgbClr val="4D4D4D">
                      <a:alpha val="100000"/>
                    </a:srgbClr>
                  </a:solidFill>
                  <a:latin typeface="Arial"/>
                  <a:ea typeface="Arial"/>
                  <a:cs typeface="Arial"/>
                </a:rPr>
                <a:t>8</a:t>
              </a:r>
              <a:endParaRPr/>
            </a:p>
          </p:txBody>
        </p:sp>
      </p:grpSp>
      <p:cxnSp>
        <p:nvCxnSpPr>
          <p:cNvPr id="548" name=""/>
          <p:cNvCxnSpPr/>
          <p:nvPr/>
        </p:nvCxnSpPr>
        <p:spPr>
          <a:xfrm flipH="1">
            <a:off x="829340" y="-9"/>
            <a:ext cx="10632" cy="6858000"/>
          </a:xfrm>
          <a:prstGeom prst="line">
            <a:avLst/>
          </a:prstGeom>
          <a:ln w="28575" cap="flat" cmpd="sng" algn="ctr">
            <a:solidFill>
              <a:srgbClr val="0D75A0">
                <a:alpha val="100000"/>
              </a:srgbClr>
            </a:solidFill>
            <a:prstDash val="solid"/>
            <a:round/>
          </a:ln>
        </p:spPr>
      </p:cxnSp>
      <p:sp>
        <p:nvSpPr>
          <p:cNvPr id="549" name=""/>
          <p:cNvSpPr txBox="1"/>
          <p:nvPr/>
        </p:nvSpPr>
        <p:spPr>
          <a:xfrm>
            <a:off x="2025500" y="5125585"/>
            <a:ext cx="7089003" cy="492453"/>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Market-Surveillance</a:t>
            </a:r>
            <a:endParaRPr/>
          </a:p>
        </p:txBody>
      </p:sp>
      <p:sp>
        <p:nvSpPr>
          <p:cNvPr id="550" name=""/>
          <p:cNvSpPr txBox="1"/>
          <p:nvPr/>
        </p:nvSpPr>
        <p:spPr>
          <a:xfrm>
            <a:off x="2025501" y="546893"/>
            <a:ext cx="5391299" cy="438429"/>
          </a:xfrm>
          <a:prstGeom prst="rect">
            <a:avLst/>
          </a:prstGeom>
          <a:noFill/>
        </p:spPr>
        <p:txBody>
          <a:bodyPr lIns="85725" rIns="85725" tIns="85725" bIns="85725" rtlCol="0" anchor="ctr">
            <a:spAutoFit/>
          </a:bodyPr>
          <a:p>
            <a:pPr marL="228600" indent="-228600">
              <a:spcAft>
                <a:spcPts val="1800"/>
              </a:spcAft>
              <a:buNone/>
            </a:pPr>
            <a:r>
              <a:rPr lang="en-US" sz="2400" strike="sngStrike">
                <a:solidFill>
                  <a:srgbClr val="BFBFBF">
                    <a:alpha val="100000"/>
                  </a:srgbClr>
                </a:solidFill>
                <a:latin typeface="Arial"/>
                <a:ea typeface="Arial"/>
                <a:cs typeface="Arial"/>
              </a:rPr>
              <a:t>Introduction</a:t>
            </a:r>
            <a:endParaRPr/>
          </a:p>
        </p:txBody>
      </p:sp>
      <p:sp>
        <p:nvSpPr>
          <p:cNvPr id="551" name=""/>
          <p:cNvSpPr txBox="1"/>
          <p:nvPr/>
        </p:nvSpPr>
        <p:spPr>
          <a:xfrm>
            <a:off x="2025501" y="2905010"/>
            <a:ext cx="6630820" cy="337817"/>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Conformity assessment</a:t>
            </a:r>
            <a:endParaRPr/>
          </a:p>
        </p:txBody>
      </p:sp>
      <p:sp>
        <p:nvSpPr>
          <p:cNvPr id="552" name=""/>
          <p:cNvSpPr txBox="1"/>
          <p:nvPr/>
        </p:nvSpPr>
        <p:spPr>
          <a:xfrm>
            <a:off x="2025501" y="1323423"/>
            <a:ext cx="6295539" cy="422689"/>
          </a:xfrm>
          <a:prstGeom prst="rect">
            <a:avLst/>
          </a:prstGeom>
          <a:noFill/>
        </p:spPr>
        <p:txBody>
          <a:bodyPr lIns="85725" rIns="85725" tIns="85725" bIns="85725" rtlCol="0" anchor="ctr">
            <a:spAutoFit/>
          </a:bodyPr>
          <a:p>
            <a:pPr marL="228600" indent="-228600">
              <a:spcAft>
                <a:spcPts val="1800"/>
              </a:spcAft>
              <a:buNone/>
            </a:pPr>
            <a:r>
              <a:rPr lang="en-US" sz="2400">
                <a:solidFill>
                  <a:srgbClr val="BFBFBF">
                    <a:alpha val="100000"/>
                  </a:srgbClr>
                </a:solidFill>
                <a:latin typeface="Arial"/>
                <a:ea typeface="Arial"/>
                <a:cs typeface="Arial"/>
              </a:rPr>
              <a:t>Qualification and classification</a:t>
            </a:r>
            <a:endParaRPr/>
          </a:p>
        </p:txBody>
      </p:sp>
      <p:sp>
        <p:nvSpPr>
          <p:cNvPr id="553" name=""/>
          <p:cNvSpPr txBox="1"/>
          <p:nvPr/>
        </p:nvSpPr>
        <p:spPr>
          <a:xfrm>
            <a:off x="2025501" y="2055595"/>
            <a:ext cx="6143139" cy="49047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Clinical investigation and evaluation</a:t>
            </a:r>
            <a:endParaRPr/>
          </a:p>
        </p:txBody>
      </p:sp>
      <p:sp>
        <p:nvSpPr>
          <p:cNvPr id="554" name=""/>
          <p:cNvSpPr txBox="1"/>
          <p:nvPr/>
        </p:nvSpPr>
        <p:spPr>
          <a:xfrm>
            <a:off x="2025500" y="3645189"/>
            <a:ext cx="9901107" cy="350009"/>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Post-Market surveillance</a:t>
            </a:r>
            <a:endParaRPr/>
          </a:p>
        </p:txBody>
      </p:sp>
      <p:sp>
        <p:nvSpPr>
          <p:cNvPr id="555" name=""/>
          <p:cNvSpPr txBox="1"/>
          <p:nvPr/>
        </p:nvSpPr>
        <p:spPr>
          <a:xfrm>
            <a:off x="2025501" y="4356205"/>
            <a:ext cx="9989290" cy="482347"/>
          </a:xfrm>
          <a:prstGeom prst="rect">
            <a:avLst/>
          </a:prstGeom>
          <a:noFill/>
        </p:spPr>
        <p:txBody>
          <a:bodyPr lIns="85725" rIns="85725" tIns="90000" bIns="85725" rtlCol="0" anchor="ctr">
            <a:spAutoFit/>
          </a:bodyPr>
          <a:p>
            <a:pPr marL="0" indent="0">
              <a:spcAft>
                <a:spcPts val="1800"/>
              </a:spcAft>
              <a:buNone/>
            </a:pPr>
            <a:r>
              <a:rPr lang="en-US" sz="2400">
                <a:solidFill>
                  <a:srgbClr val="BFBFBF">
                    <a:alpha val="100000"/>
                  </a:srgbClr>
                </a:solidFill>
                <a:latin typeface="Arial"/>
                <a:ea typeface="Arial"/>
                <a:cs typeface="Arial"/>
              </a:rPr>
              <a:t>Vigilance</a:t>
            </a:r>
            <a:endParaRPr/>
          </a:p>
        </p:txBody>
      </p:sp>
      <p:sp>
        <p:nvSpPr>
          <p:cNvPr id="556" name=""/>
          <p:cNvSpPr txBox="1"/>
          <p:nvPr/>
        </p:nvSpPr>
        <p:spPr>
          <a:xfrm>
            <a:off x="2025501" y="5881921"/>
            <a:ext cx="5204639" cy="456233"/>
          </a:xfrm>
          <a:prstGeom prst="rect">
            <a:avLst/>
          </a:prstGeom>
          <a:noFill/>
        </p:spPr>
        <p:txBody>
          <a:bodyPr lIns="85725" rIns="85725" tIns="90000" bIns="85725" rtlCol="0" anchor="ctr">
            <a:spAutoFit/>
          </a:bodyPr>
          <a:p>
            <a:pPr marL="0" indent="0">
              <a:spcAft>
                <a:spcPts val="1800"/>
              </a:spcAft>
              <a:buNone/>
            </a:pPr>
            <a:r>
              <a:rPr lang="en-US" sz="2400">
                <a:solidFill>
                  <a:srgbClr val="051828">
                    <a:alpha val="100000"/>
                  </a:srgbClr>
                </a:solidFill>
                <a:latin typeface="Arial"/>
                <a:ea typeface="Arial"/>
                <a:cs typeface="Arial"/>
              </a:rPr>
              <a:t>Other relevant aspects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557" name=""/>
        <p:cNvGrpSpPr/>
        <p:nvPr/>
      </p:nvGrpSpPr>
      <p:grpSpPr>
        <a:xfrm>
          <a:off x="0" y="0"/>
          <a:ext cx="0" cy="0"/>
          <a:chOff x="0" y="0"/>
          <a:chExt cx="0" cy="0"/>
        </a:xfrm>
      </p:grpSpPr>
      <p:sp>
        <p:nvSpPr>
          <p:cNvPr id="558" name="Placeholder for body"/>
          <p:cNvSpPr>
            <a:spLocks noGrp="1"/>
          </p:cNvSpPr>
          <p:nvPr>
            <p:ph type="body" idx="1"/>
          </p:nvPr>
        </p:nvSpPr>
        <p:spPr>
          <a:prstGeom prst="rect">
            <a:avLst/>
          </a:prstGeom>
          <a:noFill/>
        </p:spPr>
        <p:txBody>
          <a:bodyPr lIns="85725" rIns="85725" tIns="85725" bIns="85725" rtlCol="0">
            <a:normAutofit/>
          </a:bodyPr>
          <a:p>
            <a:pPr lvl="1" algn="just" marL="0" indent="-342900">
              <a:spcAft>
                <a:spcPts val="0"/>
              </a:spcAft>
              <a:buClr>
                <a:srgbClr val="3166CF">
                  <a:alpha val="100000"/>
                </a:srgbClr>
              </a:buClr>
              <a:buFont typeface="Arial"/>
              <a:buChar char="○"/>
            </a:pPr>
            <a:r>
              <a:rPr lang="en-US" sz="2400">
                <a:solidFill>
                  <a:srgbClr val="262626">
                    <a:alpha val="100000"/>
                  </a:srgbClr>
                </a:solidFill>
              </a:rPr>
              <a:t>Benefit-risk determination</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342900">
              <a:spcAft>
                <a:spcPts val="0"/>
              </a:spcAft>
              <a:buClr>
                <a:srgbClr val="3166CF">
                  <a:alpha val="100000"/>
                </a:srgbClr>
              </a:buClr>
              <a:buFont typeface="Arial"/>
              <a:buChar char="○"/>
            </a:pPr>
            <a:r>
              <a:rPr lang="en-US" sz="2400">
                <a:solidFill>
                  <a:srgbClr val="262626">
                    <a:alpha val="100000"/>
                  </a:srgbClr>
                </a:solidFill>
              </a:rPr>
              <a:t>Eudamed</a:t>
            </a:r>
            <a:endParaRPr/>
          </a:p>
          <a:p>
            <a:pPr algn="just" marL="0" indent="0">
              <a:spcAft>
                <a:spcPts val="0"/>
              </a:spcAft>
              <a:buNone/>
            </a:pPr>
            <a:r>
              <a:rPr lang="en-US" u="sng">
                <a:solidFill>
                  <a:srgbClr val="0563C1">
                    <a:alpha val="100000"/>
                  </a:srgbClr>
                </a:solidFill>
                <a:hlinkClick r:id="rId3" tooltip=""/>
              </a:rPr>
              <a:t>https://ec.europa.eu/growth/sectors/medical-devices/new-regulations/eudamed_en</a:t>
            </a:r>
            <a:endParaRPr/>
          </a:p>
          <a:p>
            <a:pPr algn="just" marL="0" indent="0">
              <a:spcAft>
                <a:spcPts val="0"/>
              </a:spcAft>
              <a:buNone/>
            </a:pPr>
            <a:r>
              <a:rPr lang="en-US" sz="2400">
                <a:solidFill>
                  <a:srgbClr val="3166CF">
                    <a:alpha val="100000"/>
                  </a:srgbClr>
                </a:solidFill>
              </a:rPr>
              <a:t/>
            </a:r>
            <a:endParaRPr/>
          </a:p>
          <a:p>
            <a:pPr lvl="1" algn="just" marL="0" indent="-342900">
              <a:spcAft>
                <a:spcPts val="0"/>
              </a:spcAft>
              <a:buClr>
                <a:srgbClr val="3166CF">
                  <a:alpha val="100000"/>
                </a:srgbClr>
              </a:buClr>
              <a:buFont typeface="Arial"/>
              <a:buChar char="○"/>
            </a:pPr>
            <a:r>
              <a:rPr lang="en-US" sz="2400">
                <a:solidFill>
                  <a:srgbClr val="262626">
                    <a:alpha val="100000"/>
                  </a:srgbClr>
                </a:solidFill>
              </a:rPr>
              <a:t>Transparency</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342900">
              <a:spcAft>
                <a:spcPts val="0"/>
              </a:spcAft>
              <a:buClr>
                <a:srgbClr val="3166CF">
                  <a:alpha val="100000"/>
                </a:srgbClr>
              </a:buClr>
              <a:buFont typeface="Arial"/>
              <a:buChar char="○"/>
            </a:pPr>
            <a:r>
              <a:rPr lang="en-US" sz="2400">
                <a:solidFill>
                  <a:srgbClr val="262626">
                    <a:alpha val="100000"/>
                  </a:srgbClr>
                </a:solidFill>
              </a:rPr>
              <a:t>Registries</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
            </a:r>
            <a:endParaRPr/>
          </a:p>
          <a:p>
            <a:pPr lvl="1" algn="just" marL="0" indent="-342900">
              <a:spcAft>
                <a:spcPts val="0"/>
              </a:spcAft>
              <a:buClr>
                <a:srgbClr val="3166CF">
                  <a:alpha val="100000"/>
                </a:srgbClr>
              </a:buClr>
              <a:buFont typeface="Arial"/>
              <a:buChar char="○"/>
            </a:pPr>
            <a:r>
              <a:rPr lang="en-US" sz="2400">
                <a:solidFill>
                  <a:srgbClr val="3166CF">
                    <a:alpha val="100000"/>
                  </a:srgbClr>
                </a:solidFill>
              </a:rPr>
              <a:t/>
            </a:r>
            <a:endParaRPr/>
          </a:p>
        </p:txBody>
      </p:sp>
      <p:sp>
        <p:nvSpPr>
          <p:cNvPr id="559"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Other relevant Aspects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560" name=""/>
        <p:cNvGrpSpPr/>
        <p:nvPr/>
      </p:nvGrpSpPr>
      <p:grpSpPr>
        <a:xfrm>
          <a:off x="864703" y="715617"/>
          <a:ext cx="11998010" cy="6187656"/>
          <a:chOff x="864703" y="715617"/>
          <a:chExt cx="11998010" cy="6187656"/>
        </a:xfrm>
      </p:grpSpPr>
      <p:sp>
        <p:nvSpPr>
          <p:cNvPr id="561" name="Placeholder for title"/>
          <p:cNvSpPr>
            <a:spLocks noGrp="1"/>
          </p:cNvSpPr>
          <p:nvPr>
            <p:ph type="title" idx="0"/>
          </p:nvPr>
        </p:nvSpPr>
        <p:spPr>
          <a:xfrm>
            <a:off x="970722" y="715617"/>
            <a:ext cx="11027288" cy="641960"/>
          </a:xfrm>
          <a:prstGeom prst="rect">
            <a:avLst/>
          </a:prstGeom>
          <a:noFill/>
        </p:spPr>
        <p:txBody>
          <a:bodyPr lIns="85725" rIns="85725" tIns="85725" bIns="85725" rtlCol="0" anchor="ctr">
            <a:normAutofit/>
          </a:bodyPr>
          <a:p>
            <a:pPr marL="0" indent="0">
              <a:spcBef>
                <a:spcPts val="0"/>
              </a:spcBef>
              <a:buNone/>
            </a:pPr>
            <a:r>
              <a:rPr lang="en-US" sz="3800" spc="0"/>
              <a:t>Benefit-Risk determination</a:t>
            </a:r>
            <a:endParaRPr/>
          </a:p>
        </p:txBody>
      </p:sp>
      <p:sp>
        <p:nvSpPr>
          <p:cNvPr id="562" name=""/>
          <p:cNvSpPr/>
          <p:nvPr/>
        </p:nvSpPr>
        <p:spPr>
          <a:xfrm>
            <a:off x="864703" y="1653210"/>
            <a:ext cx="10485783" cy="4534446"/>
          </a:xfrm>
          <a:prstGeom prst="rect">
            <a:avLst/>
          </a:prstGeom>
          <a:noFill/>
        </p:spPr>
        <p:txBody>
          <a:bodyPr lIns="85725" rIns="85725" tIns="85725" bIns="85725" rtlCol="0">
            <a:normAutofit/>
          </a:bodyPr>
          <a:p>
            <a:pPr algn="just" marL="0" indent="0">
              <a:buNone/>
            </a:pPr>
            <a:r>
              <a:rPr lang="en-US" sz="2400" b="1">
                <a:solidFill>
                  <a:srgbClr val="262626">
                    <a:alpha val="100000"/>
                  </a:srgbClr>
                </a:solidFill>
                <a:latin typeface="Arial"/>
                <a:ea typeface="Arial"/>
                <a:cs typeface="Arial"/>
              </a:rPr>
              <a:t>‘benefit-risk determination’ </a:t>
            </a:r>
            <a:r>
              <a:rPr lang="en-US" sz="2400" b="1">
                <a:solidFill>
                  <a:srgbClr val="262626">
                    <a:alpha val="100000"/>
                  </a:srgbClr>
                </a:solidFill>
                <a:latin typeface="Arial"/>
                <a:ea typeface="Arial"/>
                <a:cs typeface="Arial"/>
              </a:rPr>
              <a:t>means the analysis of all assessments of benefit and risk of possible relevance for the use of the device for the intended purpose, when used in accordance with the intended purpose given by the manufacturer;</a:t>
            </a:r>
            <a:endParaRPr/>
          </a:p>
          <a:p>
            <a:pPr algn="just" marL="0" indent="0">
              <a:buNone/>
            </a:pPr>
            <a:r>
              <a:rPr lang="en-US" sz="2400" b="1">
                <a:solidFill>
                  <a:srgbClr val="3166CF">
                    <a:alpha val="100000"/>
                  </a:srgbClr>
                </a:solidFill>
              </a:rPr>
              <a:t/>
            </a:r>
            <a:endParaRPr/>
          </a:p>
          <a:p>
            <a:pPr lvl="1"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benefit-risk ratio</a:t>
            </a:r>
            <a:endParaRPr/>
          </a:p>
          <a:p>
            <a:pPr algn="just" marL="0" indent="0">
              <a:buNone/>
            </a:pPr>
            <a:r>
              <a:rPr lang="en-US">
                <a:solidFill>
                  <a:srgbClr val="3166CF">
                    <a:alpha val="100000"/>
                  </a:srgbClr>
                </a:solidFill>
              </a:rPr>
              <a:t/>
            </a:r>
            <a:endParaRPr/>
          </a:p>
          <a:p>
            <a:pPr algn="just" marL="0" indent="0">
              <a:buNone/>
            </a:pPr>
            <a:r>
              <a:rPr lang="en-US" sz="1800">
                <a:solidFill>
                  <a:srgbClr val="4D4D4D">
                    <a:alpha val="100000"/>
                  </a:srgbClr>
                </a:solidFill>
                <a:latin typeface="Arial"/>
                <a:ea typeface="Arial"/>
                <a:cs typeface="Arial"/>
              </a:rPr>
              <a:t>“[…] provided that any risks which may be associated with their use constitute acceptable risks when weighed against the benefits to the patient and are compatible with a high level of protection of health and safety, taking into account the generally acknowledged state of the art.” Annex I (1)</a:t>
            </a:r>
            <a:endParaRPr/>
          </a:p>
          <a:p>
            <a:pPr algn="just" marL="0" indent="0">
              <a:buNone/>
            </a:pPr>
            <a:r>
              <a:rPr lang="en-US" sz="933">
                <a:solidFill>
                  <a:srgbClr val="3166CF">
                    <a:alpha val="100000"/>
                  </a:srgbClr>
                </a:solidFill>
              </a:rPr>
              <a:t/>
            </a:r>
            <a:endParaRPr/>
          </a:p>
          <a:p>
            <a:pPr algn="just" marL="0" indent="0">
              <a:buNone/>
            </a:pPr>
            <a:r>
              <a:rPr lang="en-US" sz="1800">
                <a:solidFill>
                  <a:srgbClr val="4D4D4D">
                    <a:alpha val="100000"/>
                  </a:srgbClr>
                </a:solidFill>
                <a:latin typeface="Arial"/>
                <a:ea typeface="Arial"/>
                <a:cs typeface="Arial"/>
              </a:rPr>
              <a:t>“All known and foreseeable risks, and any undesirable side-effects, shall be minimised and be acceptable when weighed against the evaluated benefits to the patient and/or user arising from the achieved performance of the device during normal conditions of use.” Annex I (1)</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864703" y="715617"/>
          <a:ext cx="11998010" cy="6013314"/>
          <a:chOff x="864703" y="715617"/>
          <a:chExt cx="11998010" cy="6013314"/>
        </a:xfrm>
      </p:grpSpPr>
      <p:sp>
        <p:nvSpPr>
          <p:cNvPr id="564" name="Placeholder for title"/>
          <p:cNvSpPr>
            <a:spLocks noGrp="1"/>
          </p:cNvSpPr>
          <p:nvPr>
            <p:ph type="title" idx="0"/>
          </p:nvPr>
        </p:nvSpPr>
        <p:spPr>
          <a:xfrm>
            <a:off x="970722" y="715617"/>
            <a:ext cx="11027288" cy="641960"/>
          </a:xfrm>
          <a:prstGeom prst="rect">
            <a:avLst/>
          </a:prstGeom>
          <a:noFill/>
        </p:spPr>
        <p:txBody>
          <a:bodyPr lIns="85725" rIns="85725" tIns="85725" bIns="85725" rtlCol="0" anchor="ctr">
            <a:normAutofit/>
          </a:bodyPr>
          <a:p>
            <a:pPr marL="0" indent="0">
              <a:spcBef>
                <a:spcPts val="0"/>
              </a:spcBef>
              <a:buNone/>
            </a:pPr>
            <a:r>
              <a:rPr lang="en-US" sz="3800" spc="0"/>
              <a:t>Transparency</a:t>
            </a:r>
            <a:endParaRPr/>
          </a:p>
        </p:txBody>
      </p:sp>
      <p:sp>
        <p:nvSpPr>
          <p:cNvPr id="565" name=""/>
          <p:cNvSpPr/>
          <p:nvPr/>
        </p:nvSpPr>
        <p:spPr>
          <a:xfrm>
            <a:off x="864703" y="1653210"/>
            <a:ext cx="10485783" cy="4360104"/>
          </a:xfrm>
          <a:prstGeom prst="rect">
            <a:avLst/>
          </a:prstGeom>
          <a:noFill/>
        </p:spPr>
        <p:txBody>
          <a:bodyPr lIns="85725" rIns="85725" tIns="85725" bIns="85725" rtlCol="0">
            <a:normAutofit/>
          </a:bodyPr>
          <a:p>
            <a:pPr lvl="1" algn="just" marL="0" indent="-342900">
              <a:buClr>
                <a:srgbClr val="3166CF">
                  <a:alpha val="100000"/>
                </a:srgbClr>
              </a:buClr>
              <a:buFont typeface="Arial"/>
              <a:buChar char="○"/>
            </a:pPr>
            <a:r>
              <a:rPr lang="en-US" sz="2400">
                <a:solidFill>
                  <a:srgbClr val="262626">
                    <a:alpha val="100000"/>
                  </a:srgbClr>
                </a:solidFill>
                <a:latin typeface="Arial"/>
                <a:ea typeface="Arial"/>
                <a:cs typeface="Arial"/>
              </a:rPr>
              <a:t>Transparency and access to information</a:t>
            </a:r>
            <a:endParaRPr/>
          </a:p>
          <a:p>
            <a:pPr lvl="1" algn="just" marL="0" indent="-342900">
              <a:buClr>
                <a:srgbClr val="3166CF">
                  <a:alpha val="100000"/>
                </a:srgbClr>
              </a:buClr>
              <a:buFont typeface="Arial"/>
              <a:buChar char="○"/>
            </a:pPr>
            <a:r>
              <a:rPr lang="en-US" sz="2400">
                <a:solidFill>
                  <a:srgbClr val="3166CF">
                    <a:alpha val="100000"/>
                  </a:srgbClr>
                </a:solidFill>
              </a:rPr>
              <a:t/>
            </a:r>
            <a:endParaRPr/>
          </a:p>
          <a:p>
            <a:pPr lvl="3" algn="just" marL="0" indent="-342900">
              <a:buClr>
                <a:srgbClr val="3166CF">
                  <a:alpha val="100000"/>
                </a:srgbClr>
              </a:buClr>
              <a:buFont typeface="Arial"/>
              <a:buChar char="●"/>
            </a:pPr>
            <a:r>
              <a:rPr lang="en-US" sz="2000">
                <a:solidFill>
                  <a:srgbClr val="262626">
                    <a:alpha val="100000"/>
                  </a:srgbClr>
                </a:solidFill>
                <a:latin typeface="Arial"/>
                <a:ea typeface="Arial"/>
                <a:cs typeface="Arial"/>
              </a:rPr>
              <a:t>Public Clinical Investigations Report and Summary</a:t>
            </a:r>
            <a:endParaRPr/>
          </a:p>
          <a:p>
            <a:pPr lvl="3" algn="just" marL="0" indent="-342900">
              <a:buClr>
                <a:srgbClr val="3166CF">
                  <a:alpha val="100000"/>
                </a:srgbClr>
              </a:buClr>
              <a:buFont typeface="Arial"/>
              <a:buChar char="●"/>
            </a:pPr>
            <a:r>
              <a:rPr lang="en-US" sz="2000">
                <a:solidFill>
                  <a:srgbClr val="3166CF">
                    <a:alpha val="100000"/>
                  </a:srgbClr>
                </a:solidFill>
              </a:rPr>
              <a:t/>
            </a:r>
            <a:endParaRPr/>
          </a:p>
          <a:p>
            <a:pPr lvl="3" algn="just" marL="0" indent="-342900">
              <a:buClr>
                <a:srgbClr val="3166CF">
                  <a:alpha val="100000"/>
                </a:srgbClr>
              </a:buClr>
              <a:buFont typeface="Arial"/>
              <a:buChar char="●"/>
            </a:pPr>
            <a:r>
              <a:rPr lang="en-US" sz="2000">
                <a:solidFill>
                  <a:srgbClr val="262626">
                    <a:alpha val="100000"/>
                  </a:srgbClr>
                </a:solidFill>
                <a:latin typeface="Arial"/>
                <a:ea typeface="Arial"/>
                <a:cs typeface="Arial"/>
              </a:rPr>
              <a:t>Public Field Safety Corrective Actions and Field Safety Notices</a:t>
            </a:r>
            <a:endParaRPr/>
          </a:p>
          <a:p>
            <a:pPr lvl="3" algn="just" marL="0" indent="-342900">
              <a:buClr>
                <a:srgbClr val="3166CF">
                  <a:alpha val="100000"/>
                </a:srgbClr>
              </a:buClr>
              <a:buFont typeface="Arial"/>
              <a:buChar char="●"/>
            </a:pPr>
            <a:r>
              <a:rPr lang="en-US" sz="2000">
                <a:solidFill>
                  <a:srgbClr val="3166CF">
                    <a:alpha val="100000"/>
                  </a:srgbClr>
                </a:solidFill>
              </a:rPr>
              <a:t/>
            </a:r>
            <a:endParaRPr/>
          </a:p>
          <a:p>
            <a:pPr lvl="3" algn="just" marL="0" indent="-342900">
              <a:buClr>
                <a:srgbClr val="3166CF">
                  <a:alpha val="100000"/>
                </a:srgbClr>
              </a:buClr>
              <a:buFont typeface="Arial"/>
              <a:buChar char="●"/>
            </a:pPr>
            <a:r>
              <a:rPr lang="en-US" sz="2000">
                <a:solidFill>
                  <a:srgbClr val="262626">
                    <a:alpha val="100000"/>
                  </a:srgbClr>
                </a:solidFill>
                <a:latin typeface="Arial"/>
                <a:ea typeface="Arial"/>
                <a:cs typeface="Arial"/>
              </a:rPr>
              <a:t>Summary of Safety and Clinical Performance</a:t>
            </a:r>
            <a:endParaRPr/>
          </a:p>
          <a:p>
            <a:pPr lvl="3" algn="just" marL="0" indent="-342900">
              <a:buClr>
                <a:srgbClr val="3166CF">
                  <a:alpha val="100000"/>
                </a:srgbClr>
              </a:buClr>
              <a:buFont typeface="Arial"/>
              <a:buChar char="●"/>
            </a:pPr>
            <a:r>
              <a:rPr lang="en-US" sz="2000">
                <a:solidFill>
                  <a:srgbClr val="3166CF">
                    <a:alpha val="100000"/>
                  </a:srgbClr>
                </a:solidFill>
              </a:rPr>
              <a:t/>
            </a:r>
            <a:endParaRPr/>
          </a:p>
          <a:p>
            <a:pPr lvl="3" algn="just" marL="0" indent="-342900">
              <a:buClr>
                <a:srgbClr val="3166CF">
                  <a:alpha val="100000"/>
                </a:srgbClr>
              </a:buClr>
              <a:buFont typeface="Arial"/>
              <a:buChar char="●"/>
            </a:pPr>
            <a:r>
              <a:rPr lang="en-US" sz="2000">
                <a:solidFill>
                  <a:srgbClr val="262626">
                    <a:alpha val="100000"/>
                  </a:srgbClr>
                </a:solidFill>
                <a:latin typeface="Arial"/>
                <a:ea typeface="Arial"/>
                <a:cs typeface="Arial"/>
              </a:rPr>
              <a:t>More detailed IFUs and labelling</a:t>
            </a:r>
            <a:endParaRPr/>
          </a:p>
          <a:p>
            <a:pPr lvl="3" algn="just" marL="0" indent="-342900">
              <a:buClr>
                <a:srgbClr val="3166CF">
                  <a:alpha val="100000"/>
                </a:srgbClr>
              </a:buClr>
              <a:buFont typeface="Arial"/>
              <a:buChar char="●"/>
            </a:pPr>
            <a:r>
              <a:rPr lang="en-US" sz="2000">
                <a:solidFill>
                  <a:srgbClr val="3166CF">
                    <a:alpha val="100000"/>
                  </a:srgbClr>
                </a:solidFill>
              </a:rPr>
              <a:t/>
            </a:r>
            <a:endParaRPr/>
          </a:p>
          <a:p>
            <a:pPr lvl="3" algn="just" marL="0" indent="-342900">
              <a:buClr>
                <a:srgbClr val="3166CF">
                  <a:alpha val="100000"/>
                </a:srgbClr>
              </a:buClr>
              <a:buFont typeface="Arial"/>
              <a:buChar char="●"/>
            </a:pPr>
            <a:r>
              <a:rPr lang="en-US" sz="2000">
                <a:solidFill>
                  <a:srgbClr val="262626">
                    <a:alpha val="100000"/>
                  </a:srgbClr>
                </a:solidFill>
                <a:latin typeface="Arial"/>
                <a:ea typeface="Arial"/>
                <a:cs typeface="Arial"/>
              </a:rPr>
              <a:t>Implant cards</a:t>
            </a:r>
            <a:endParaRPr/>
          </a:p>
          <a:p>
            <a:pPr lvl="3" algn="just" marL="0" indent="-342900">
              <a:buClr>
                <a:srgbClr val="3166CF">
                  <a:alpha val="100000"/>
                </a:srgbClr>
              </a:buClr>
              <a:buFont typeface="Arial"/>
              <a:buChar char="●"/>
            </a:pPr>
            <a:r>
              <a:rPr lang="en-US" sz="2000">
                <a:solidFill>
                  <a:srgbClr val="3166CF">
                    <a:alpha val="100000"/>
                  </a:srgbClr>
                </a:solidFill>
              </a:rPr>
              <a:t/>
            </a:r>
            <a:endParaRPr/>
          </a:p>
          <a:p>
            <a:pPr lvl="3" algn="just" marL="0" indent="-342900">
              <a:buClr>
                <a:srgbClr val="3166CF">
                  <a:alpha val="100000"/>
                </a:srgbClr>
              </a:buClr>
              <a:buFont typeface="Arial"/>
              <a:buChar char="●"/>
            </a:pPr>
            <a:r>
              <a:rPr lang="en-US" sz="2000">
                <a:solidFill>
                  <a:srgbClr val="262626">
                    <a:alpha val="100000"/>
                  </a:srgbClr>
                </a:solidFill>
                <a:latin typeface="Arial"/>
                <a:ea typeface="Arial"/>
                <a:cs typeface="Arial"/>
              </a:rPr>
              <a:t>Devices and their certificates</a:t>
            </a:r>
            <a:endParaRPr/>
          </a:p>
          <a:p>
            <a:pPr algn="just" marL="0" indent="-457189">
              <a:buClr>
                <a:srgbClr val="3166CF">
                  <a:alpha val="100000"/>
                </a:srgbClr>
              </a:buClr>
              <a:buFont typeface="Arial"/>
              <a:buChar char="●"/>
            </a:pPr>
            <a:r>
              <a:rPr lang="en-US" sz="933">
                <a:solidFill>
                  <a:srgbClr val="3166CF">
                    <a:alpha val="100000"/>
                  </a:srgbClr>
                </a:solidFill>
              </a:rP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566" name=""/>
        <p:cNvGrpSpPr/>
        <p:nvPr/>
      </p:nvGrpSpPr>
      <p:grpSpPr>
        <a:xfrm>
          <a:off x="663917" y="376681"/>
          <a:ext cx="11725277" cy="4553482"/>
          <a:chOff x="663917" y="376681"/>
          <a:chExt cx="11725277" cy="4553482"/>
        </a:xfrm>
      </p:grpSpPr>
      <p:sp>
        <p:nvSpPr>
          <p:cNvPr id="567" name=""/>
          <p:cNvSpPr/>
          <p:nvPr/>
        </p:nvSpPr>
        <p:spPr>
          <a:xfrm>
            <a:off x="663917" y="1691160"/>
            <a:ext cx="11061360" cy="2862322"/>
          </a:xfrm>
          <a:prstGeom prst="rect">
            <a:avLst/>
          </a:prstGeom>
          <a:noFill/>
        </p:spPr>
        <p:txBody>
          <a:bodyPr lIns="85725" rIns="85725" tIns="85725" bIns="85725" rtlCol="0">
            <a:normAutofit/>
          </a:bodyPr>
          <a:p>
            <a:pPr marL="0" indent="0">
              <a:buNone/>
            </a:pPr>
            <a:r>
              <a:rPr lang="en-US" sz="2000">
                <a:solidFill>
                  <a:srgbClr val="4D4D4D">
                    <a:alpha val="100000"/>
                  </a:srgbClr>
                </a:solidFill>
                <a:latin typeface="Arial"/>
                <a:ea typeface="Arial"/>
                <a:cs typeface="Arial"/>
              </a:rPr>
              <a:t>Main page of the new Regulations</a:t>
            </a:r>
            <a:endParaRPr/>
          </a:p>
          <a:p>
            <a:pPr marL="0" indent="0">
              <a:buNone/>
            </a:pPr>
            <a:r>
              <a:rPr lang="en-US" sz="2000" u="sng">
                <a:solidFill>
                  <a:srgbClr val="0563C1">
                    <a:alpha val="100000"/>
                  </a:srgbClr>
                </a:solidFill>
                <a:latin typeface="Arial"/>
                <a:ea typeface="Arial"/>
                <a:cs typeface="Arial"/>
                <a:hlinkClick r:id="rId3" tooltip=""/>
              </a:rPr>
              <a:t>https://ec.europa.eu/growth/sectors/medical-devices/new-regulations_en</a:t>
            </a:r>
            <a:r>
              <a:rPr lang="en-US" sz="2000" u="sng">
                <a:solidFill>
                  <a:srgbClr val="4D4D4D">
                    <a:alpha val="100000"/>
                  </a:srgbClr>
                </a:solidFill>
                <a:latin typeface="Arial"/>
                <a:ea typeface="Arial"/>
                <a:cs typeface="Arial"/>
              </a:rPr>
              <a:t> </a:t>
            </a:r>
            <a:endParaRPr/>
          </a:p>
          <a:p>
            <a:pPr marL="0" indent="0">
              <a:buNone/>
            </a:pPr>
            <a:r>
              <a:rPr lang="en-US" sz="2000" spc="0"/>
              <a:t/>
            </a:r>
            <a:endParaRPr/>
          </a:p>
          <a:p>
            <a:pPr marL="0" indent="0">
              <a:buNone/>
            </a:pPr>
            <a:r>
              <a:rPr lang="en-US" sz="2000">
                <a:solidFill>
                  <a:srgbClr val="4D4D4D">
                    <a:alpha val="100000"/>
                  </a:srgbClr>
                </a:solidFill>
                <a:latin typeface="Arial"/>
                <a:ea typeface="Arial"/>
                <a:cs typeface="Arial"/>
              </a:rPr>
              <a:t>Resources for health care professionals and health institutions</a:t>
            </a:r>
            <a:endParaRPr/>
          </a:p>
          <a:p>
            <a:pPr marL="0" indent="0">
              <a:buNone/>
            </a:pPr>
            <a:r>
              <a:rPr lang="en-US" sz="2000" u="sng">
                <a:solidFill>
                  <a:srgbClr val="0563C1">
                    <a:alpha val="100000"/>
                  </a:srgbClr>
                </a:solidFill>
                <a:latin typeface="Arial"/>
                <a:ea typeface="Arial"/>
                <a:cs typeface="Arial"/>
                <a:hlinkClick r:id="rId4" tooltip=""/>
              </a:rPr>
              <a:t>https://ec.europa.eu/growth/sectors/medical-devices/getting-ready-new-regulations/healthcare-professionals-and-health_en</a:t>
            </a:r>
            <a:r>
              <a:rPr lang="en-US" sz="2000" u="sng">
                <a:solidFill>
                  <a:srgbClr val="4D4D4D">
                    <a:alpha val="100000"/>
                  </a:srgbClr>
                </a:solidFill>
                <a:latin typeface="Arial"/>
                <a:ea typeface="Arial"/>
                <a:cs typeface="Arial"/>
              </a:rPr>
              <a:t> </a:t>
            </a:r>
            <a:endParaRPr/>
          </a:p>
          <a:p>
            <a:pPr marL="0" indent="0">
              <a:buNone/>
            </a:pPr>
            <a:r>
              <a:rPr lang="en-US" sz="2000" spc="0"/>
              <a:t/>
            </a:r>
            <a:endParaRPr/>
          </a:p>
          <a:p>
            <a:pPr marL="0" indent="0">
              <a:buNone/>
            </a:pPr>
            <a:r>
              <a:rPr lang="en-US" sz="2000">
                <a:solidFill>
                  <a:srgbClr val="4D4D4D">
                    <a:alpha val="100000"/>
                  </a:srgbClr>
                </a:solidFill>
                <a:latin typeface="Arial"/>
                <a:ea typeface="Arial"/>
                <a:cs typeface="Arial"/>
              </a:rPr>
              <a:t>Information kit and various resources</a:t>
            </a:r>
            <a:endParaRPr/>
          </a:p>
          <a:p>
            <a:pPr marL="0" indent="0">
              <a:buNone/>
            </a:pPr>
            <a:r>
              <a:rPr lang="en-US" sz="2000" b="1" u="sng">
                <a:solidFill>
                  <a:srgbClr val="0563C1">
                    <a:alpha val="100000"/>
                  </a:srgbClr>
                </a:solidFill>
                <a:latin typeface="Arial"/>
                <a:ea typeface="Arial"/>
                <a:cs typeface="Arial"/>
                <a:hlinkClick r:id="rId5" tooltip=""/>
              </a:rPr>
              <a:t>htps://ec.europa.eu/growth/sectors/medical-devices/new-regulations/spread-word_en</a:t>
            </a:r>
            <a:endParaRPr/>
          </a:p>
        </p:txBody>
      </p:sp>
      <p:sp>
        <p:nvSpPr>
          <p:cNvPr id="568" name="Placeholder for title"/>
          <p:cNvSpPr>
            <a:spLocks noGrp="1"/>
          </p:cNvSpPr>
          <p:nvPr>
            <p:ph type="title" idx="0"/>
          </p:nvPr>
        </p:nvSpPr>
        <p:spPr>
          <a:xfrm>
            <a:off x="962240" y="376681"/>
            <a:ext cx="10725978" cy="596355"/>
          </a:xfrm>
          <a:prstGeom prst="rect">
            <a:avLst/>
          </a:prstGeom>
          <a:noFill/>
        </p:spPr>
        <p:txBody>
          <a:bodyPr lIns="85725" rIns="85725" tIns="85725" bIns="85725" rtlCol="0">
            <a:normAutofit/>
          </a:bodyPr>
          <a:p>
            <a:pPr marL="0" indent="0">
              <a:buNone/>
            </a:pPr>
            <a:r>
              <a:rPr lang="en-US" sz="3800" spc="0"/>
              <a:t>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56"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3800" spc="0"/>
              <a:t>Examples of devices</a:t>
            </a:r>
            <a:endParaRPr/>
          </a:p>
        </p:txBody>
      </p:sp>
      <p:sp>
        <p:nvSpPr>
          <p:cNvPr id="57" name="Placeholder for body"/>
          <p:cNvSpPr>
            <a:spLocks noGrp="1"/>
          </p:cNvSpPr>
          <p:nvPr>
            <p:ph type="body" idx="1"/>
          </p:nvPr>
        </p:nvSpPr>
        <p:spPr>
          <a:prstGeom prst="rect">
            <a:avLst/>
          </a:prstGeom>
          <a:noFill/>
        </p:spPr>
        <p:txBody>
          <a:bodyPr lIns="85725" rIns="85725" tIns="85725" bIns="85725" rtlCol="0">
            <a:normAutofit/>
          </a:bodyPr>
          <a:p>
            <a:pPr algn="just" marL="0" indent="0">
              <a:spcAft>
                <a:spcPts val="0"/>
              </a:spcAft>
              <a:buNone/>
            </a:pPr>
            <a:r>
              <a:rPr lang="en-US" sz="2200" b="1">
                <a:solidFill>
                  <a:srgbClr val="3166CF">
                    <a:alpha val="100000"/>
                  </a:srgbClr>
                </a:solidFill>
              </a:rPr>
              <a:t>Devices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Bone cements, bone void fillers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Sutures, absorbable sutures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IUDs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Blood bags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Disinfectants specifically intended for use with a medical device</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Drug delivery pumps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Solutions for the transport of organs for transplant; IVF media</a:t>
            </a:r>
            <a:endParaRPr/>
          </a:p>
          <a:p>
            <a:pPr algn="just" marL="0" indent="0">
              <a:spcAft>
                <a:spcPts val="0"/>
              </a:spcAft>
              <a:buNone/>
            </a:pPr>
            <a:r>
              <a:rPr lang="en-US" sz="2200" b="1">
                <a:solidFill>
                  <a:srgbClr val="3166CF">
                    <a:alpha val="100000"/>
                  </a:srgbClr>
                </a:solidFill>
              </a:rPr>
              <a:t>Accessories to medical devices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Contact lens care products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Gases used to drive surgical tools</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Automated external defibrillator storage units</a:t>
            </a:r>
            <a:endParaRPr/>
          </a:p>
          <a:p>
            <a:pPr algn="just" marL="0" indent="0">
              <a:spcAft>
                <a:spcPts val="0"/>
              </a:spcAft>
              <a:buNone/>
            </a:pPr>
            <a:r>
              <a:rPr lang="en-US" sz="2200" b="1">
                <a:solidFill>
                  <a:srgbClr val="3166CF">
                    <a:alpha val="100000"/>
                  </a:srgbClr>
                </a:solidFill>
              </a:rPr>
              <a:t>Annex XVI – products without a medical function</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Cosmetic implants, dermal fillers, liposuction equipment, brain stimulation</a:t>
            </a:r>
            <a:endParaRPr/>
          </a:p>
          <a:p>
            <a:pPr algn="just" marL="0" indent="-285750">
              <a:spcAft>
                <a:spcPts val="0"/>
              </a:spcAft>
              <a:buClr>
                <a:srgbClr val="3166CF">
                  <a:alpha val="100000"/>
                </a:srgbClr>
              </a:buClr>
              <a:buFont typeface="Arial"/>
              <a:buChar char="●"/>
            </a:pPr>
            <a:r>
              <a:rPr lang="en-US" sz="2200">
                <a:solidFill>
                  <a:srgbClr val="3166CF">
                    <a:alpha val="100000"/>
                  </a:srgbClr>
                </a:solidFill>
              </a:rP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11727639" cy="5780971"/>
          <a:chOff x="0" y="0"/>
          <a:chExt cx="11727639" cy="5780971"/>
        </a:xfrm>
      </p:grpSpPr>
      <p:sp>
        <p:nvSpPr>
          <p:cNvPr id="570" name="Placeholder for title"/>
          <p:cNvSpPr>
            <a:spLocks noGrp="1"/>
          </p:cNvSpPr>
          <p:nvPr>
            <p:ph type="title" idx="0"/>
          </p:nvPr>
        </p:nvSpPr>
        <p:spPr>
          <a:prstGeom prst="rect">
            <a:avLst/>
          </a:prstGeom>
          <a:noFill/>
        </p:spPr>
        <p:txBody>
          <a:bodyPr lIns="85725" rIns="85725" tIns="85725" bIns="85725" rtlCol="0">
            <a:normAutofit/>
          </a:bodyPr>
          <a:p>
            <a:pPr marL="0" indent="0">
              <a:buNone/>
            </a:pPr>
            <a:r>
              <a:rPr lang="en-US" sz="6000">
                <a:solidFill>
                  <a:srgbClr val="F8CC29">
                    <a:alpha val="100000"/>
                  </a:srgbClr>
                </a:solidFill>
                <a:latin typeface="Arial"/>
                <a:ea typeface="Arial"/>
                <a:cs typeface="Arial"/>
              </a:rPr>
              <a:t>Thank you</a:t>
            </a:r>
            <a:endParaRPr/>
          </a:p>
        </p:txBody>
      </p:sp>
      <p:sp>
        <p:nvSpPr>
          <p:cNvPr id="571" name="Placeholder for subTitle"/>
          <p:cNvSpPr>
            <a:spLocks noGrp="1"/>
          </p:cNvSpPr>
          <p:nvPr>
            <p:ph type="subTitle" idx="1"/>
          </p:nvPr>
        </p:nvSpPr>
        <p:spPr>
          <a:xfrm>
            <a:off x="838200" y="3937000"/>
            <a:ext cx="10889439" cy="1843971"/>
          </a:xfrm>
          <a:prstGeom prst="rect">
            <a:avLst/>
          </a:prstGeom>
          <a:noFill/>
        </p:spPr>
        <p:txBody>
          <a:bodyPr lIns="85725" rIns="85725" tIns="85725" bIns="85725" rtlCol="0" anchor="b">
            <a:normAutofit/>
          </a:bodyPr>
          <a:p>
            <a:pPr marL="0" indent="0">
              <a:buNone/>
            </a:pPr>
            <a:r>
              <a:rPr lang="en-US" sz="1050" b="1">
                <a:solidFill>
                  <a:srgbClr val="7F7F7F">
                    <a:alpha val="100000"/>
                  </a:srgbClr>
                </a:solidFill>
                <a:latin typeface="Arial"/>
                <a:ea typeface="Arial"/>
                <a:cs typeface="Arial"/>
              </a:rPr>
              <a:t>© European Union 2020</a:t>
            </a:r>
            <a:endParaRPr/>
          </a:p>
          <a:p>
            <a:pPr marL="0" indent="0">
              <a:buNone/>
            </a:pPr>
            <a:r>
              <a:rPr lang="en-US" sz="1050">
                <a:solidFill>
                  <a:srgbClr val="7F7F7F">
                    <a:alpha val="100000"/>
                  </a:srgbClr>
                </a:solidFill>
                <a:latin typeface="Arial"/>
                <a:ea typeface="Arial"/>
                <a:cs typeface="Arial"/>
              </a:rPr>
              <a:t>Unless otherwise noted the reuse of this presentation is authorised under the </a:t>
            </a:r>
            <a:r>
              <a:rPr lang="en-US" sz="1050" u="sng">
                <a:solidFill>
                  <a:srgbClr val="0563C1">
                    <a:alpha val="100000"/>
                  </a:srgbClr>
                </a:solidFill>
                <a:latin typeface="Arial"/>
                <a:ea typeface="Arial"/>
                <a:cs typeface="Arial"/>
                <a:hlinkClick r:id="rId3" tooltip=""/>
              </a:rPr>
              <a:t>CC BY 4.0 </a:t>
            </a:r>
            <a:r>
              <a:rPr lang="en-US" sz="1050">
                <a:solidFill>
                  <a:srgbClr val="7F7F7F">
                    <a:alpha val="100000"/>
                  </a:srgbClr>
                </a:solidFill>
                <a:latin typeface="Arial"/>
                <a:ea typeface="Arial"/>
                <a:cs typeface="Arial"/>
              </a:rPr>
              <a:t>license. For any use or reproduction of elements that are not owned by the EU, permission may need to be sought directly from the respective right holders.</a:t>
            </a:r>
            <a:endParaRPr/>
          </a:p>
          <a:p>
            <a:pPr marL="0" indent="0">
              <a:buNone/>
            </a:pPr>
            <a:r>
              <a:rPr lang="en-US" sz="1050">
                <a:solidFill>
                  <a:srgbClr val="E76C53">
                    <a:alpha val="100000"/>
                  </a:srgbClr>
                </a:solidFill>
                <a:latin typeface="Arial"/>
                <a:ea typeface="Arial"/>
                <a:cs typeface="Arial"/>
              </a:rPr>
              <a:t>Icons from Freepik.com</a:t>
            </a:r>
            <a:endParaRPr/>
          </a:p>
        </p:txBody>
      </p:sp>
      <p:pic>
        <p:nvPicPr>
          <p:cNvPr id="572" name=""/>
          <p:cNvPicPr>
            <a:picLocks noChangeAspect="1"/>
          </p:cNvPicPr>
          <p:nvPr/>
        </p:nvPicPr>
        <p:blipFill>
          <a:blip r:embed="rId4"/>
          <a:srcRect t="0" r="0" b="0" l="0"/>
          <a:stretch>
            <a:fillRect/>
          </a:stretch>
        </p:blipFill>
        <p:spPr>
          <a:xfrm>
            <a:off x="918109" y="4043693"/>
            <a:ext cx="1023496" cy="3580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970722" y="190500"/>
          <a:ext cx="11998010" cy="6226772"/>
          <a:chOff x="970722" y="190500"/>
          <a:chExt cx="11998010" cy="6226772"/>
        </a:xfrm>
      </p:grpSpPr>
      <p:sp>
        <p:nvSpPr>
          <p:cNvPr id="59" name="Placeholder for title"/>
          <p:cNvSpPr>
            <a:spLocks noGrp="1"/>
          </p:cNvSpPr>
          <p:nvPr>
            <p:ph type="title" idx="0"/>
          </p:nvPr>
        </p:nvSpPr>
        <p:spPr>
          <a:xfrm>
            <a:off x="970722" y="190500"/>
            <a:ext cx="11027288" cy="1167077"/>
          </a:xfrm>
          <a:prstGeom prst="rect">
            <a:avLst/>
          </a:prstGeom>
          <a:noFill/>
        </p:spPr>
        <p:txBody>
          <a:bodyPr lIns="85725" rIns="85725" tIns="85725" bIns="85725" rtlCol="0" anchor="ctr">
            <a:normAutofit/>
          </a:bodyPr>
          <a:p>
            <a:pPr marL="0" indent="0">
              <a:spcBef>
                <a:spcPts val="0"/>
              </a:spcBef>
              <a:buNone/>
            </a:pPr>
            <a:r>
              <a:rPr lang="en-US" sz="3800" spc="0"/>
              <a:t>Revision of the EU Medical Devices Legislation</a:t>
            </a:r>
            <a:endParaRPr/>
          </a:p>
        </p:txBody>
      </p:sp>
      <p:grpSp>
        <p:nvGrpSpPr>
          <p:cNvPr id="60" name="Group 60"/>
          <p:cNvGrpSpPr/>
          <p:nvPr/>
        </p:nvGrpSpPr>
        <p:grpSpPr>
          <a:xfrm>
            <a:off x="1257874" y="1700809"/>
            <a:ext cx="10740136" cy="4525963"/>
            <a:chOff x="1257874" y="1700809"/>
            <a:chExt cx="10740136" cy="4525963"/>
          </a:xfrm>
        </p:grpSpPr>
        <p:sp>
          <p:nvSpPr>
            <p:cNvPr id="61" name=""/>
            <p:cNvSpPr txBox="1"/>
            <p:nvPr/>
          </p:nvSpPr>
          <p:spPr>
            <a:xfrm>
              <a:off x="1257874" y="1700809"/>
              <a:ext cx="10740136" cy="4525963"/>
            </a:xfrm>
            <a:prstGeom prst="rect">
              <a:avLst/>
            </a:prstGeom>
            <a:noFill/>
          </p:spPr>
          <p:txBody>
            <a:bodyPr lIns="85725" rIns="85725" tIns="85725" bIns="85725" rtlCol="0">
              <a:spAutoFit/>
            </a:bodyPr>
            <a:p>
              <a:pPr marL="609600" indent="-608013">
                <a:spcBef>
                  <a:spcPts val="0"/>
                </a:spcBef>
                <a:buNone/>
              </a:pPr>
              <a:r>
                <a:rPr lang="en-US" sz="3200" spc="0"/>
                <a:t/>
              </a:r>
              <a:endParaRPr/>
            </a:p>
            <a:p>
              <a:pPr marL="609600" indent="-608013">
                <a:spcBef>
                  <a:spcPts val="0"/>
                </a:spcBef>
                <a:buNone/>
              </a:pPr>
              <a:r>
                <a:rPr lang="en-US" sz="2500">
                  <a:solidFill>
                    <a:srgbClr val="262626">
                      <a:alpha val="100000"/>
                    </a:srgbClr>
                  </a:solidFill>
                  <a:latin typeface="Arial"/>
                  <a:ea typeface="Arial"/>
                  <a:cs typeface="Arial"/>
                </a:rPr>
                <a:t>            </a:t>
              </a:r>
              <a:r>
                <a:rPr lang="en-US" sz="1800">
                  <a:solidFill>
                    <a:srgbClr val="262626">
                      <a:alpha val="100000"/>
                    </a:srgbClr>
                  </a:solidFill>
                  <a:latin typeface="Verdana"/>
                  <a:ea typeface="Verdana"/>
                  <a:cs typeface="Verdana"/>
                </a:rPr>
                <a:t>Directive 90/385/EEC on active implantable medical  devices</a:t>
              </a:r>
              <a:r>
                <a:rPr lang="en-US" sz="2500">
                  <a:solidFill>
                    <a:srgbClr val="262626">
                      <a:alpha val="100000"/>
                    </a:srgbClr>
                  </a:solidFill>
                </a:rPr>
                <a:t/>
              </a:r>
              <a:r>
                <a:rPr lang="en-US" sz="1800">
                  <a:solidFill>
                    <a:srgbClr val="262626">
                      <a:alpha val="100000"/>
                    </a:srgbClr>
                  </a:solidFill>
                  <a:latin typeface="Verdana"/>
                  <a:ea typeface="Verdana"/>
                  <a:cs typeface="Verdana"/>
                </a:rPr>
                <a:t>    Directive 93/42/EEC on medical devices</a:t>
              </a:r>
              <a:endParaRPr/>
            </a:p>
            <a:p>
              <a:pPr marL="609600" indent="-608013">
                <a:spcBef>
                  <a:spcPts val="0"/>
                </a:spcBef>
                <a:buNone/>
              </a:pPr>
              <a:r>
                <a:rPr lang="en-US" sz="2200">
                  <a:solidFill>
                    <a:srgbClr val="262626">
                      <a:alpha val="100000"/>
                    </a:srgbClr>
                  </a:solidFill>
                  <a:latin typeface="Verdana"/>
                  <a:ea typeface="Verdana"/>
                  <a:cs typeface="Verdana"/>
                </a:rPr>
                <a:t>     </a:t>
              </a:r>
              <a:endParaRPr/>
            </a:p>
            <a:p>
              <a:pPr marL="609600" indent="-608013">
                <a:spcBef>
                  <a:spcPts val="0"/>
                </a:spcBef>
                <a:buNone/>
              </a:pPr>
              <a:r>
                <a:rPr lang="en-US" sz="2200">
                  <a:solidFill>
                    <a:srgbClr val="262626">
                      <a:alpha val="100000"/>
                    </a:srgbClr>
                  </a:solidFill>
                  <a:latin typeface="Verdana"/>
                  <a:ea typeface="Verdana"/>
                  <a:cs typeface="Verdana"/>
                </a:rPr>
                <a:t>    </a:t>
              </a:r>
              <a:r>
                <a:rPr lang="en-US" sz="2000" u="sng">
                  <a:solidFill>
                    <a:srgbClr val="262626">
                      <a:alpha val="100000"/>
                    </a:srgbClr>
                  </a:solidFill>
                  <a:latin typeface="Verdana"/>
                  <a:ea typeface="Verdana"/>
                  <a:cs typeface="Verdana"/>
                </a:rPr>
                <a:t>Regulation on medical devices</a:t>
              </a:r>
              <a:r>
                <a:rPr lang="en-US" sz="2000">
                  <a:solidFill>
                    <a:srgbClr val="262626">
                      <a:alpha val="100000"/>
                    </a:srgbClr>
                  </a:solidFill>
                  <a:latin typeface="Arial"/>
                  <a:ea typeface="Arial"/>
                  <a:cs typeface="Arial"/>
                </a:rPr>
                <a:t> – Regulation (EU) 2017/745</a:t>
              </a:r>
              <a:endParaRPr/>
            </a:p>
            <a:p>
              <a:pPr marL="609600" indent="-608013">
                <a:spcBef>
                  <a:spcPts val="0"/>
                </a:spcBef>
                <a:buNone/>
              </a:pPr>
              <a:r>
                <a:rPr lang="en-US" sz="2200" u="sng">
                  <a:solidFill>
                    <a:srgbClr val="262626">
                      <a:alpha val="100000"/>
                    </a:srgbClr>
                  </a:solidFill>
                  <a:latin typeface="Verdana"/>
                  <a:ea typeface="Verdana"/>
                  <a:cs typeface="Verdana"/>
                </a:rPr>
                <a:t> </a:t>
              </a:r>
              <a:endParaRPr/>
            </a:p>
            <a:p>
              <a:pPr marL="609600" indent="-608013">
                <a:spcBef>
                  <a:spcPts val="0"/>
                </a:spcBef>
                <a:buNone/>
              </a:pPr>
              <a:r>
                <a:rPr lang="en-US" sz="2000">
                  <a:solidFill>
                    <a:srgbClr val="262626">
                      <a:alpha val="100000"/>
                    </a:srgbClr>
                  </a:solidFill>
                  <a:latin typeface="Verdana"/>
                  <a:ea typeface="Verdana"/>
                  <a:cs typeface="Verdana"/>
                </a:rPr>
                <a:t>        </a:t>
              </a:r>
              <a:r>
                <a:rPr lang="en-US" sz="1800">
                  <a:solidFill>
                    <a:srgbClr val="262626">
                      <a:alpha val="100000"/>
                    </a:srgbClr>
                  </a:solidFill>
                  <a:latin typeface="Verdana"/>
                  <a:ea typeface="Verdana"/>
                  <a:cs typeface="Verdana"/>
                </a:rPr>
                <a:t>Directive 98/79/EC on </a:t>
              </a:r>
              <a:r>
                <a:rPr lang="en-US" sz="1800" i="1">
                  <a:solidFill>
                    <a:srgbClr val="262626">
                      <a:alpha val="100000"/>
                    </a:srgbClr>
                  </a:solidFill>
                  <a:latin typeface="Verdana"/>
                  <a:ea typeface="Verdana"/>
                  <a:cs typeface="Verdana"/>
                </a:rPr>
                <a:t>in vitro </a:t>
              </a:r>
              <a:r>
                <a:rPr lang="en-US" sz="1800">
                  <a:solidFill>
                    <a:srgbClr val="262626">
                      <a:alpha val="100000"/>
                    </a:srgbClr>
                  </a:solidFill>
                  <a:latin typeface="Verdana"/>
                  <a:ea typeface="Verdana"/>
                  <a:cs typeface="Verdana"/>
                </a:rPr>
                <a:t>diagnostic medical devices</a:t>
              </a:r>
              <a:endParaRPr/>
            </a:p>
            <a:p>
              <a:pPr marL="1217613" indent="-1214438">
                <a:spcBef>
                  <a:spcPts val="0"/>
                </a:spcBef>
                <a:buNone/>
              </a:pPr>
              <a:r>
                <a:rPr lang="en-US" sz="2200" spc="0"/>
                <a:t/>
              </a:r>
              <a:endParaRPr/>
            </a:p>
            <a:p>
              <a:pPr marL="609600" indent="-608013">
                <a:spcBef>
                  <a:spcPts val="0"/>
                </a:spcBef>
                <a:buNone/>
              </a:pPr>
              <a:r>
                <a:rPr lang="en-US" sz="2200">
                  <a:solidFill>
                    <a:srgbClr val="262626">
                      <a:alpha val="100000"/>
                    </a:srgbClr>
                  </a:solidFill>
                  <a:latin typeface="Verdana"/>
                  <a:ea typeface="Verdana"/>
                  <a:cs typeface="Verdana"/>
                </a:rPr>
                <a:t>    </a:t>
              </a:r>
              <a:r>
                <a:rPr lang="en-US" sz="2000" u="sng">
                  <a:solidFill>
                    <a:srgbClr val="262626">
                      <a:alpha val="100000"/>
                    </a:srgbClr>
                  </a:solidFill>
                  <a:latin typeface="Verdana"/>
                  <a:ea typeface="Verdana"/>
                  <a:cs typeface="Verdana"/>
                </a:rPr>
                <a:t>Regulation on </a:t>
              </a:r>
              <a:r>
                <a:rPr lang="en-US" sz="2000" i="1" u="sng">
                  <a:solidFill>
                    <a:srgbClr val="262626">
                      <a:alpha val="100000"/>
                    </a:srgbClr>
                  </a:solidFill>
                  <a:latin typeface="Verdana"/>
                  <a:ea typeface="Verdana"/>
                  <a:cs typeface="Verdana"/>
                </a:rPr>
                <a:t>in vitro </a:t>
              </a:r>
              <a:r>
                <a:rPr lang="en-US" sz="2000" u="sng">
                  <a:solidFill>
                    <a:srgbClr val="262626">
                      <a:alpha val="100000"/>
                    </a:srgbClr>
                  </a:solidFill>
                  <a:latin typeface="Verdana"/>
                  <a:ea typeface="Verdana"/>
                  <a:cs typeface="Verdana"/>
                </a:rPr>
                <a:t>diagnostic medical devices </a:t>
              </a:r>
              <a:r>
                <a:rPr lang="en-US" sz="2000">
                  <a:solidFill>
                    <a:srgbClr val="262626">
                      <a:alpha val="100000"/>
                    </a:srgbClr>
                  </a:solidFill>
                  <a:latin typeface="Arial"/>
                  <a:ea typeface="Arial"/>
                  <a:cs typeface="Arial"/>
                </a:rPr>
                <a:t>– Regulation (EU) </a:t>
              </a:r>
              <a:r>
                <a:rPr lang="en-US" sz="2000">
                  <a:solidFill>
                    <a:srgbClr val="262626">
                      <a:alpha val="100000"/>
                    </a:srgbClr>
                  </a:solidFill>
                  <a:latin typeface="Verdana"/>
                  <a:ea typeface="Verdana"/>
                  <a:cs typeface="Verdana"/>
                </a:rPr>
                <a:t>2017/746</a:t>
              </a:r>
              <a:endParaRPr/>
            </a:p>
            <a:p>
              <a:pPr marL="609600" indent="-608013">
                <a:spcBef>
                  <a:spcPts val="0"/>
                </a:spcBef>
                <a:buNone/>
              </a:pPr>
              <a:r>
                <a:rPr lang="en-US" sz="2200" spc="0"/>
                <a:t/>
              </a:r>
              <a:endParaRPr/>
            </a:p>
          </p:txBody>
        </p:sp>
        <p:sp>
          <p:nvSpPr>
            <p:cNvPr id="62" name=""/>
            <p:cNvSpPr/>
            <p:nvPr/>
          </p:nvSpPr>
          <p:spPr>
            <a:xfrm>
              <a:off x="2231200" y="2289247"/>
              <a:ext cx="475567" cy="828675"/>
            </a:xfrm>
            <a:prstGeom prst="rect">
              <a:avLst>
                <a:gd name="adj1" fmla="val 8327"/>
                <a:gd name="adj2" fmla="val 50000"/>
              </a:avLst>
            </a:prstGeom>
            <a:noFill/>
            <a:ln w="50760" cap="flat" cmpd="sng" algn="ctr">
              <a:solidFill>
                <a:srgbClr val="B6DCDF">
                  <a:alpha val="100000"/>
                </a:srgbClr>
              </a:solidFill>
              <a:prstDash val="solid"/>
              <a:round/>
            </a:ln>
          </p:spPr>
          <p:txBody>
            <a:bodyPr lIns="85725" rIns="85725" tIns="85725" bIns="85725" rtlCol="0" anchor="ctr">
              <a:normAutofit/>
            </a:bodyPr>
            <a:p>
              <a:pPr marL="0" indent="0">
                <a:buNone/>
              </a:pPr>
              <a:r>
                <a:rPr lang="en-US" sz="7600" spc="0"/>
                <a:t/>
              </a:r>
              <a:endParaRPr/>
            </a:p>
          </p:txBody>
        </p:sp>
        <p:sp>
          <p:nvSpPr>
            <p:cNvPr id="63" name=""/>
            <p:cNvSpPr/>
            <p:nvPr/>
          </p:nvSpPr>
          <p:spPr>
            <a:xfrm rot="21428287">
              <a:off x="1302311" y="4730111"/>
              <a:ext cx="594459" cy="1012880"/>
            </a:xfrm>
            <a:prstGeom prst="rect">
              <a:avLst>
                <a:gd name="adj1" fmla="val 39647"/>
                <a:gd name="adj2" fmla="val 79271"/>
                <a:gd name="adj3" fmla="val 21431"/>
              </a:avLst>
            </a:prstGeom>
            <a:solidFill>
              <a:srgbClr val="BBE0E3">
                <a:alpha val="100000"/>
              </a:srgbClr>
            </a:solidFill>
            <a:ln w="25560" cap="flat" cmpd="sng" algn="ctr">
              <a:solidFill>
                <a:srgbClr val="89A4A7">
                  <a:alpha val="100000"/>
                </a:srgbClr>
              </a:solidFill>
              <a:prstDash val="solid"/>
              <a:round/>
            </a:ln>
          </p:spPr>
          <p:txBody>
            <a:bodyPr lIns="85725" rIns="85725" tIns="85725" bIns="85725" rtlCol="0" anchor="ctr">
              <a:normAutofit/>
            </a:bodyPr>
            <a:p>
              <a:pPr marL="0" indent="0">
                <a:buNone/>
              </a:pPr>
              <a:r>
                <a:rPr lang="en-US" sz="7600" spc="0"/>
                <a:t/>
              </a:r>
              <a:endParaRPr/>
            </a:p>
          </p:txBody>
        </p:sp>
        <p:sp>
          <p:nvSpPr>
            <p:cNvPr id="64" name=""/>
            <p:cNvSpPr/>
            <p:nvPr/>
          </p:nvSpPr>
          <p:spPr>
            <a:xfrm rot="21428287">
              <a:off x="1295579" y="2648049"/>
              <a:ext cx="594459" cy="1208088"/>
            </a:xfrm>
            <a:prstGeom prst="rect">
              <a:avLst>
                <a:gd name="adj1" fmla="val 39647"/>
                <a:gd name="adj2" fmla="val 79271"/>
                <a:gd name="adj3" fmla="val 21431"/>
              </a:avLst>
            </a:prstGeom>
            <a:solidFill>
              <a:srgbClr val="BBE0E3">
                <a:alpha val="100000"/>
              </a:srgbClr>
            </a:solidFill>
            <a:ln w="25560" cap="flat" cmpd="sng" algn="ctr">
              <a:solidFill>
                <a:srgbClr val="89A4A7">
                  <a:alpha val="100000"/>
                </a:srgbClr>
              </a:solidFill>
              <a:prstDash val="solid"/>
              <a:round/>
            </a:ln>
          </p:spPr>
          <p:txBody>
            <a:bodyPr lIns="85725" rIns="85725" tIns="85725" bIns="85725" rtlCol="0" anchor="ctr">
              <a:normAutofit/>
            </a:bodyPr>
            <a:p>
              <a:pPr marL="0" indent="0">
                <a:buNone/>
              </a:pPr>
              <a:r>
                <a:rPr lang="en-US" sz="7600" spc="0"/>
                <a:t/>
              </a:r>
              <a:endParaRPr/>
            </a:p>
          </p:txBody>
        </p:sp>
      </p:grpSp>
    </p:spTree>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5.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2021-10-21T07:17:40Z</dcterms:created>
  <dcterms:modified xsi:type="dcterms:W3CDTF">2021-10-21T07:17:40Z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